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2" r:id="rId1"/>
  </p:sldMasterIdLst>
  <p:notesMasterIdLst>
    <p:notesMasterId r:id="rId10"/>
  </p:notesMasterIdLst>
  <p:sldIdLst>
    <p:sldId id="256" r:id="rId2"/>
    <p:sldId id="257" r:id="rId3"/>
    <p:sldId id="261" r:id="rId4"/>
    <p:sldId id="259" r:id="rId5"/>
    <p:sldId id="262" r:id="rId6"/>
    <p:sldId id="263" r:id="rId7"/>
    <p:sldId id="264" r:id="rId8"/>
    <p:sldId id="258" r:id="rId9"/>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DD5E44-1DFF-F844-B9BA-D79AB3C0A7E4}" v="8110" dt="2025-10-23T20:33:34.07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45"/>
    <p:restoredTop sz="95707"/>
  </p:normalViewPr>
  <p:slideViewPr>
    <p:cSldViewPr snapToGrid="0">
      <p:cViewPr>
        <p:scale>
          <a:sx n="132" d="100"/>
          <a:sy n="132" d="100"/>
        </p:scale>
        <p:origin x="144" y="-2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7415A-A2CD-6A42-A71A-EF7A72349899}"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s-MX"/>
        </a:p>
      </dgm:t>
    </dgm:pt>
    <dgm:pt modelId="{918ADADE-20D8-D84D-97AC-AE852DB23CFB}">
      <dgm:prSet custT="1"/>
      <dgm:spPr/>
      <dgm:t>
        <a:bodyPr/>
        <a:lstStyle/>
        <a:p>
          <a:pPr algn="l"/>
          <a:r>
            <a:rPr lang="es-CO" sz="1200" dirty="0"/>
            <a:t>{{</a:t>
          </a:r>
          <a:r>
            <a:rPr lang="es-CO" sz="1200" dirty="0" err="1"/>
            <a:t>numInv</a:t>
          </a:r>
          <a:r>
            <a:rPr lang="es-CO" sz="1200" dirty="0"/>
            <a:t>}}  {{</a:t>
          </a:r>
          <a:r>
            <a:rPr lang="es-CO" sz="1200" dirty="0" err="1"/>
            <a:t>Inv</a:t>
          </a:r>
          <a:r>
            <a:rPr lang="es-CO" sz="1200" dirty="0"/>
            <a:t>}} de {{</a:t>
          </a:r>
          <a:r>
            <a:rPr lang="es-CO" sz="1200" dirty="0" err="1"/>
            <a:t>invKw</a:t>
          </a:r>
          <a:r>
            <a:rPr lang="es-CO" sz="1200" dirty="0"/>
            <a:t>}} kWh</a:t>
          </a:r>
        </a:p>
      </dgm:t>
    </dgm:pt>
    <dgm:pt modelId="{B47AC27D-2AB0-924B-A9F8-26BAA8CD5F33}" type="parTrans" cxnId="{2CE6ED14-489F-6042-82B2-A9D9ECBE3238}">
      <dgm:prSet/>
      <dgm:spPr/>
      <dgm:t>
        <a:bodyPr/>
        <a:lstStyle/>
        <a:p>
          <a:endParaRPr lang="es-MX"/>
        </a:p>
      </dgm:t>
    </dgm:pt>
    <dgm:pt modelId="{208DFC6A-06C9-FD41-B42B-113982B80310}" type="sibTrans" cxnId="{2CE6ED14-489F-6042-82B2-A9D9ECBE3238}">
      <dgm:prSet/>
      <dgm:spPr/>
      <dgm:t>
        <a:bodyPr/>
        <a:lstStyle/>
        <a:p>
          <a:endParaRPr lang="es-MX"/>
        </a:p>
      </dgm:t>
    </dgm:pt>
    <dgm:pt modelId="{19898812-1581-D54D-B2EE-7356832B4435}" type="pres">
      <dgm:prSet presAssocID="{98E7415A-A2CD-6A42-A71A-EF7A72349899}" presName="Name0" presStyleCnt="0">
        <dgm:presLayoutVars>
          <dgm:chMax val="7"/>
          <dgm:dir/>
          <dgm:animLvl val="lvl"/>
          <dgm:resizeHandles val="exact"/>
        </dgm:presLayoutVars>
      </dgm:prSet>
      <dgm:spPr/>
    </dgm:pt>
    <dgm:pt modelId="{9B791420-12D8-4641-9775-A5E3F948C262}" type="pres">
      <dgm:prSet presAssocID="{918ADADE-20D8-D84D-97AC-AE852DB23CFB}" presName="circle1" presStyleLbl="node1" presStyleIdx="0" presStyleCnt="1"/>
      <dgm:spPr>
        <a:solidFill>
          <a:schemeClr val="accent1">
            <a:lumMod val="60000"/>
            <a:lumOff val="40000"/>
          </a:schemeClr>
        </a:solidFill>
      </dgm:spPr>
    </dgm:pt>
    <dgm:pt modelId="{52753764-C526-B848-8809-E46C6E5D2979}" type="pres">
      <dgm:prSet presAssocID="{918ADADE-20D8-D84D-97AC-AE852DB23CFB}" presName="space" presStyleCnt="0"/>
      <dgm:spPr/>
    </dgm:pt>
    <dgm:pt modelId="{FC3E9871-3834-F043-B21F-B51663E97BAB}" type="pres">
      <dgm:prSet presAssocID="{918ADADE-20D8-D84D-97AC-AE852DB23CFB}" presName="rect1" presStyleLbl="alignAcc1" presStyleIdx="0" presStyleCnt="1" custLinFactY="-60341" custLinFactNeighborX="0" custLinFactNeighborY="-100000"/>
      <dgm:spPr/>
    </dgm:pt>
    <dgm:pt modelId="{F0A8410A-BD96-004D-A6B3-C0FFEE6835F1}" type="pres">
      <dgm:prSet presAssocID="{918ADADE-20D8-D84D-97AC-AE852DB23CFB}" presName="rect1ParTxNoCh" presStyleLbl="alignAcc1" presStyleIdx="0" presStyleCnt="1">
        <dgm:presLayoutVars>
          <dgm:chMax val="1"/>
          <dgm:bulletEnabled val="1"/>
        </dgm:presLayoutVars>
      </dgm:prSet>
      <dgm:spPr/>
    </dgm:pt>
  </dgm:ptLst>
  <dgm:cxnLst>
    <dgm:cxn modelId="{2CE6ED14-489F-6042-82B2-A9D9ECBE3238}" srcId="{98E7415A-A2CD-6A42-A71A-EF7A72349899}" destId="{918ADADE-20D8-D84D-97AC-AE852DB23CFB}" srcOrd="0" destOrd="0" parTransId="{B47AC27D-2AB0-924B-A9F8-26BAA8CD5F33}" sibTransId="{208DFC6A-06C9-FD41-B42B-113982B80310}"/>
    <dgm:cxn modelId="{5EE73A24-5BB0-7741-A0A8-EEF23D807A26}" type="presOf" srcId="{918ADADE-20D8-D84D-97AC-AE852DB23CFB}" destId="{FC3E9871-3834-F043-B21F-B51663E97BAB}" srcOrd="0" destOrd="0" presId="urn:microsoft.com/office/officeart/2005/8/layout/target3"/>
    <dgm:cxn modelId="{CB56C871-F998-DF46-AD03-6378C35FA559}" type="presOf" srcId="{98E7415A-A2CD-6A42-A71A-EF7A72349899}" destId="{19898812-1581-D54D-B2EE-7356832B4435}" srcOrd="0" destOrd="0" presId="urn:microsoft.com/office/officeart/2005/8/layout/target3"/>
    <dgm:cxn modelId="{FF9924AB-92A9-4C47-9BB2-C98692FA1626}" type="presOf" srcId="{918ADADE-20D8-D84D-97AC-AE852DB23CFB}" destId="{F0A8410A-BD96-004D-A6B3-C0FFEE6835F1}" srcOrd="1" destOrd="0" presId="urn:microsoft.com/office/officeart/2005/8/layout/target3"/>
    <dgm:cxn modelId="{49C6A10A-D177-864F-923E-3CEEDEFB61E4}" type="presParOf" srcId="{19898812-1581-D54D-B2EE-7356832B4435}" destId="{9B791420-12D8-4641-9775-A5E3F948C262}" srcOrd="0" destOrd="0" presId="urn:microsoft.com/office/officeart/2005/8/layout/target3"/>
    <dgm:cxn modelId="{AFA72270-C465-7744-8EFC-9E893B6A47B7}" type="presParOf" srcId="{19898812-1581-D54D-B2EE-7356832B4435}" destId="{52753764-C526-B848-8809-E46C6E5D2979}" srcOrd="1" destOrd="0" presId="urn:microsoft.com/office/officeart/2005/8/layout/target3"/>
    <dgm:cxn modelId="{48A52FF0-8A5C-AF41-960B-6B855059EAE5}" type="presParOf" srcId="{19898812-1581-D54D-B2EE-7356832B4435}" destId="{FC3E9871-3834-F043-B21F-B51663E97BAB}" srcOrd="2" destOrd="0" presId="urn:microsoft.com/office/officeart/2005/8/layout/target3"/>
    <dgm:cxn modelId="{3895B396-76E9-434A-A43D-E571BC9E1549}" type="presParOf" srcId="{19898812-1581-D54D-B2EE-7356832B4435}" destId="{F0A8410A-BD96-004D-A6B3-C0FFEE6835F1}" srcOrd="3" destOrd="0" presId="urn:microsoft.com/office/officeart/2005/8/layout/targe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FEBF7B-E29E-274C-B950-5EF420D39436}"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s-MX"/>
        </a:p>
      </dgm:t>
    </dgm:pt>
    <dgm:pt modelId="{26F48687-6537-5F4C-AB4A-22595925AF38}">
      <dgm:prSet custT="1"/>
      <dgm:spPr>
        <a:solidFill>
          <a:prstClr val="white">
            <a:alpha val="90000"/>
            <a:hueOff val="0"/>
            <a:satOff val="0"/>
            <a:lumOff val="0"/>
            <a:alphaOff val="0"/>
          </a:prstClr>
        </a:solidFill>
        <a:ln w="19050" cap="flat" cmpd="sng" algn="ctr">
          <a:solidFill>
            <a:srgbClr val="196B24">
              <a:hueOff val="0"/>
              <a:satOff val="0"/>
              <a:lumOff val="0"/>
              <a:alphaOff val="0"/>
            </a:srgbClr>
          </a:solidFill>
          <a:prstDash val="solid"/>
          <a:miter lim="800000"/>
        </a:ln>
        <a:effectLst/>
      </dgm:spPr>
      <dgm:t>
        <a:bodyPr/>
        <a:lstStyle/>
        <a:p>
          <a:pPr algn="l"/>
          <a:r>
            <a:rPr lang="es-CO" sz="1200" dirty="0"/>
            <a:t>{{bat}} de {{</a:t>
          </a:r>
          <a:r>
            <a:rPr lang="es-CO" sz="1200" dirty="0" err="1"/>
            <a:t>batkWh</a:t>
          </a:r>
          <a:r>
            <a:rPr lang="es-CO" sz="1200" dirty="0"/>
            <a:t>}} kWh </a:t>
          </a:r>
        </a:p>
      </dgm:t>
    </dgm:pt>
    <dgm:pt modelId="{A6BF16C5-7E29-184A-9475-49DA1318EEFF}" type="parTrans" cxnId="{6257258E-661A-E14A-B01F-9387567C520B}">
      <dgm:prSet/>
      <dgm:spPr/>
      <dgm:t>
        <a:bodyPr/>
        <a:lstStyle/>
        <a:p>
          <a:pPr algn="l"/>
          <a:endParaRPr lang="es-MX"/>
        </a:p>
      </dgm:t>
    </dgm:pt>
    <dgm:pt modelId="{0244F572-FB01-9B4C-8E39-D1A96F27696F}" type="sibTrans" cxnId="{6257258E-661A-E14A-B01F-9387567C520B}">
      <dgm:prSet/>
      <dgm:spPr/>
      <dgm:t>
        <a:bodyPr/>
        <a:lstStyle/>
        <a:p>
          <a:pPr algn="l"/>
          <a:endParaRPr lang="es-MX"/>
        </a:p>
      </dgm:t>
    </dgm:pt>
    <dgm:pt modelId="{E42FBA4B-0E5B-404D-AFB3-D900B6D45D6B}" type="pres">
      <dgm:prSet presAssocID="{4FFEBF7B-E29E-274C-B950-5EF420D39436}" presName="Name0" presStyleCnt="0">
        <dgm:presLayoutVars>
          <dgm:chMax val="7"/>
          <dgm:dir/>
          <dgm:animLvl val="lvl"/>
          <dgm:resizeHandles val="exact"/>
        </dgm:presLayoutVars>
      </dgm:prSet>
      <dgm:spPr/>
    </dgm:pt>
    <dgm:pt modelId="{48953B80-7BC2-0E46-BF10-9D42888BEBC3}" type="pres">
      <dgm:prSet presAssocID="{26F48687-6537-5F4C-AB4A-22595925AF38}" presName="circle1" presStyleLbl="node1" presStyleIdx="0" presStyleCnt="1"/>
      <dgm:spPr>
        <a:solidFill>
          <a:schemeClr val="tx2">
            <a:lumMod val="75000"/>
            <a:lumOff val="25000"/>
          </a:schemeClr>
        </a:solidFill>
      </dgm:spPr>
    </dgm:pt>
    <dgm:pt modelId="{92BFC284-F990-4C4F-97D3-5B6D77D725F9}" type="pres">
      <dgm:prSet presAssocID="{26F48687-6537-5F4C-AB4A-22595925AF38}" presName="space" presStyleCnt="0"/>
      <dgm:spPr/>
    </dgm:pt>
    <dgm:pt modelId="{A4E1196F-EC77-9B4D-8C46-7CD7375504BC}" type="pres">
      <dgm:prSet presAssocID="{26F48687-6537-5F4C-AB4A-22595925AF38}" presName="rect1" presStyleLbl="alignAcc1" presStyleIdx="0" presStyleCnt="1"/>
      <dgm:spPr>
        <a:xfrm>
          <a:off x="184665" y="0"/>
          <a:ext cx="1766602" cy="369332"/>
        </a:xfrm>
        <a:prstGeom prst="rect">
          <a:avLst/>
        </a:prstGeom>
      </dgm:spPr>
    </dgm:pt>
    <dgm:pt modelId="{1677E6C6-90FB-EB47-BF54-F32A118B9E32}" type="pres">
      <dgm:prSet presAssocID="{26F48687-6537-5F4C-AB4A-22595925AF38}" presName="rect1ParTxNoCh" presStyleLbl="alignAcc1" presStyleIdx="0" presStyleCnt="1">
        <dgm:presLayoutVars>
          <dgm:chMax val="1"/>
          <dgm:bulletEnabled val="1"/>
        </dgm:presLayoutVars>
      </dgm:prSet>
      <dgm:spPr/>
    </dgm:pt>
  </dgm:ptLst>
  <dgm:cxnLst>
    <dgm:cxn modelId="{87AEC943-7A0C-BF48-9D94-97691F390365}" type="presOf" srcId="{26F48687-6537-5F4C-AB4A-22595925AF38}" destId="{A4E1196F-EC77-9B4D-8C46-7CD7375504BC}" srcOrd="0" destOrd="0" presId="urn:microsoft.com/office/officeart/2005/8/layout/target3"/>
    <dgm:cxn modelId="{321DDC7E-8DC7-214E-9B0C-84DCFA71EA27}" type="presOf" srcId="{4FFEBF7B-E29E-274C-B950-5EF420D39436}" destId="{E42FBA4B-0E5B-404D-AFB3-D900B6D45D6B}" srcOrd="0" destOrd="0" presId="urn:microsoft.com/office/officeart/2005/8/layout/target3"/>
    <dgm:cxn modelId="{6257258E-661A-E14A-B01F-9387567C520B}" srcId="{4FFEBF7B-E29E-274C-B950-5EF420D39436}" destId="{26F48687-6537-5F4C-AB4A-22595925AF38}" srcOrd="0" destOrd="0" parTransId="{A6BF16C5-7E29-184A-9475-49DA1318EEFF}" sibTransId="{0244F572-FB01-9B4C-8E39-D1A96F27696F}"/>
    <dgm:cxn modelId="{9D67239C-4765-314E-87CE-1D586857C6F7}" type="presOf" srcId="{26F48687-6537-5F4C-AB4A-22595925AF38}" destId="{1677E6C6-90FB-EB47-BF54-F32A118B9E32}" srcOrd="1" destOrd="0" presId="urn:microsoft.com/office/officeart/2005/8/layout/target3"/>
    <dgm:cxn modelId="{AE0C475E-B112-DA4B-88FA-919807E60F81}" type="presParOf" srcId="{E42FBA4B-0E5B-404D-AFB3-D900B6D45D6B}" destId="{48953B80-7BC2-0E46-BF10-9D42888BEBC3}" srcOrd="0" destOrd="0" presId="urn:microsoft.com/office/officeart/2005/8/layout/target3"/>
    <dgm:cxn modelId="{DFB5A39C-2235-9B4B-A6C9-E74C5000FDCC}" type="presParOf" srcId="{E42FBA4B-0E5B-404D-AFB3-D900B6D45D6B}" destId="{92BFC284-F990-4C4F-97D3-5B6D77D725F9}" srcOrd="1" destOrd="0" presId="urn:microsoft.com/office/officeart/2005/8/layout/target3"/>
    <dgm:cxn modelId="{5950369C-BDFC-224E-9363-C5C67BEA63BD}" type="presParOf" srcId="{E42FBA4B-0E5B-404D-AFB3-D900B6D45D6B}" destId="{A4E1196F-EC77-9B4D-8C46-7CD7375504BC}" srcOrd="2" destOrd="0" presId="urn:microsoft.com/office/officeart/2005/8/layout/target3"/>
    <dgm:cxn modelId="{5B3A110D-8F76-D64D-8962-437D13095688}" type="presParOf" srcId="{E42FBA4B-0E5B-404D-AFB3-D900B6D45D6B}" destId="{1677E6C6-90FB-EB47-BF54-F32A118B9E32}" srcOrd="3" destOrd="0" presId="urn:microsoft.com/office/officeart/2005/8/layout/targe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1F24D7-4988-BC4D-943C-6E278C3AD18E}"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s-MX"/>
        </a:p>
      </dgm:t>
    </dgm:pt>
    <dgm:pt modelId="{FD53C7C4-1B1C-0A42-A488-1A0B1442CF90}">
      <dgm:prSet custT="1"/>
      <dgm:spPr>
        <a:solidFill>
          <a:prstClr val="white">
            <a:alpha val="90000"/>
            <a:hueOff val="0"/>
            <a:satOff val="0"/>
            <a:lumOff val="0"/>
            <a:alphaOff val="0"/>
          </a:prstClr>
        </a:solidFill>
        <a:ln w="19050" cap="flat" cmpd="sng" algn="ctr">
          <a:solidFill>
            <a:srgbClr val="196B24">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l" defTabSz="622300">
            <a:lnSpc>
              <a:spcPct val="90000"/>
            </a:lnSpc>
            <a:spcBef>
              <a:spcPct val="0"/>
            </a:spcBef>
            <a:spcAft>
              <a:spcPct val="35000"/>
            </a:spcAft>
            <a:buNone/>
          </a:pPr>
          <a:r>
            <a:rPr lang="es-CO" sz="12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a:t>
          </a:r>
          <a:r>
            <a:rPr lang="es-CO" sz="1200" kern="1200" dirty="0" err="1">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numPan</a:t>
          </a:r>
          <a:r>
            <a:rPr lang="es-CO" sz="12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 {{panel}} de {{</a:t>
          </a:r>
          <a:r>
            <a:rPr lang="es-CO" sz="1200" kern="1200" dirty="0" err="1">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panelw</a:t>
          </a:r>
          <a:r>
            <a:rPr lang="es-CO" sz="12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 W </a:t>
          </a:r>
        </a:p>
      </dgm:t>
    </dgm:pt>
    <dgm:pt modelId="{E8A9ACE8-0065-E448-AEA2-103F8FB38249}" type="parTrans" cxnId="{677D9450-01BF-EE45-97DC-25214AF6D854}">
      <dgm:prSet/>
      <dgm:spPr/>
      <dgm:t>
        <a:bodyPr/>
        <a:lstStyle/>
        <a:p>
          <a:pPr algn="l"/>
          <a:endParaRPr lang="es-MX"/>
        </a:p>
      </dgm:t>
    </dgm:pt>
    <dgm:pt modelId="{E3908A2D-A1CA-E34C-901A-4FE4479210C3}" type="sibTrans" cxnId="{677D9450-01BF-EE45-97DC-25214AF6D854}">
      <dgm:prSet/>
      <dgm:spPr/>
      <dgm:t>
        <a:bodyPr/>
        <a:lstStyle/>
        <a:p>
          <a:pPr algn="l"/>
          <a:endParaRPr lang="es-MX"/>
        </a:p>
      </dgm:t>
    </dgm:pt>
    <dgm:pt modelId="{C4B010CF-165A-E94A-8FC2-168C611CEABE}" type="pres">
      <dgm:prSet presAssocID="{581F24D7-4988-BC4D-943C-6E278C3AD18E}" presName="Name0" presStyleCnt="0">
        <dgm:presLayoutVars>
          <dgm:chMax val="7"/>
          <dgm:dir/>
          <dgm:animLvl val="lvl"/>
          <dgm:resizeHandles val="exact"/>
        </dgm:presLayoutVars>
      </dgm:prSet>
      <dgm:spPr/>
    </dgm:pt>
    <dgm:pt modelId="{C4CE72DF-1028-1845-8C48-2693F3B2A16C}" type="pres">
      <dgm:prSet presAssocID="{FD53C7C4-1B1C-0A42-A488-1A0B1442CF90}" presName="circle1" presStyleLbl="node1" presStyleIdx="0" presStyleCnt="1"/>
      <dgm:spPr>
        <a:solidFill>
          <a:schemeClr val="tx2">
            <a:lumMod val="75000"/>
            <a:lumOff val="25000"/>
          </a:schemeClr>
        </a:solidFill>
      </dgm:spPr>
    </dgm:pt>
    <dgm:pt modelId="{ED89F422-0DCC-BC41-9D16-459CDFF10B6E}" type="pres">
      <dgm:prSet presAssocID="{FD53C7C4-1B1C-0A42-A488-1A0B1442CF90}" presName="space" presStyleCnt="0"/>
      <dgm:spPr/>
    </dgm:pt>
    <dgm:pt modelId="{0D9DE43B-A6ED-9547-8560-C912356C25C0}" type="pres">
      <dgm:prSet presAssocID="{FD53C7C4-1B1C-0A42-A488-1A0B1442CF90}" presName="rect1" presStyleLbl="alignAcc1" presStyleIdx="0" presStyleCnt="1" custScaleX="100000"/>
      <dgm:spPr>
        <a:xfrm>
          <a:off x="184665" y="0"/>
          <a:ext cx="1766602" cy="369332"/>
        </a:xfrm>
        <a:prstGeom prst="rect">
          <a:avLst/>
        </a:prstGeom>
      </dgm:spPr>
    </dgm:pt>
    <dgm:pt modelId="{C1CB101A-EF62-EA4F-AD68-15CCF5B3678C}" type="pres">
      <dgm:prSet presAssocID="{FD53C7C4-1B1C-0A42-A488-1A0B1442CF90}" presName="rect1ParTxNoCh" presStyleLbl="alignAcc1" presStyleIdx="0" presStyleCnt="1">
        <dgm:presLayoutVars>
          <dgm:chMax val="1"/>
          <dgm:bulletEnabled val="1"/>
        </dgm:presLayoutVars>
      </dgm:prSet>
      <dgm:spPr/>
    </dgm:pt>
  </dgm:ptLst>
  <dgm:cxnLst>
    <dgm:cxn modelId="{677D9450-01BF-EE45-97DC-25214AF6D854}" srcId="{581F24D7-4988-BC4D-943C-6E278C3AD18E}" destId="{FD53C7C4-1B1C-0A42-A488-1A0B1442CF90}" srcOrd="0" destOrd="0" parTransId="{E8A9ACE8-0065-E448-AEA2-103F8FB38249}" sibTransId="{E3908A2D-A1CA-E34C-901A-4FE4479210C3}"/>
    <dgm:cxn modelId="{83832C66-A3C3-0346-BAA8-980FDD7DD937}" type="presOf" srcId="{FD53C7C4-1B1C-0A42-A488-1A0B1442CF90}" destId="{0D9DE43B-A6ED-9547-8560-C912356C25C0}" srcOrd="0" destOrd="0" presId="urn:microsoft.com/office/officeart/2005/8/layout/target3"/>
    <dgm:cxn modelId="{1230BF93-D000-3142-ADF6-D107C2907657}" type="presOf" srcId="{581F24D7-4988-BC4D-943C-6E278C3AD18E}" destId="{C4B010CF-165A-E94A-8FC2-168C611CEABE}" srcOrd="0" destOrd="0" presId="urn:microsoft.com/office/officeart/2005/8/layout/target3"/>
    <dgm:cxn modelId="{76C040AB-BD46-7242-BD21-62C72C529461}" type="presOf" srcId="{FD53C7C4-1B1C-0A42-A488-1A0B1442CF90}" destId="{C1CB101A-EF62-EA4F-AD68-15CCF5B3678C}" srcOrd="1" destOrd="0" presId="urn:microsoft.com/office/officeart/2005/8/layout/target3"/>
    <dgm:cxn modelId="{995D380B-88FB-C140-B31F-E38C370AFD31}" type="presParOf" srcId="{C4B010CF-165A-E94A-8FC2-168C611CEABE}" destId="{C4CE72DF-1028-1845-8C48-2693F3B2A16C}" srcOrd="0" destOrd="0" presId="urn:microsoft.com/office/officeart/2005/8/layout/target3"/>
    <dgm:cxn modelId="{96F912A0-06AE-E34B-951A-308D7CAF94F8}" type="presParOf" srcId="{C4B010CF-165A-E94A-8FC2-168C611CEABE}" destId="{ED89F422-0DCC-BC41-9D16-459CDFF10B6E}" srcOrd="1" destOrd="0" presId="urn:microsoft.com/office/officeart/2005/8/layout/target3"/>
    <dgm:cxn modelId="{17EC74C4-1EAF-E948-ABF6-96695900595C}" type="presParOf" srcId="{C4B010CF-165A-E94A-8FC2-168C611CEABE}" destId="{0D9DE43B-A6ED-9547-8560-C912356C25C0}" srcOrd="2" destOrd="0" presId="urn:microsoft.com/office/officeart/2005/8/layout/target3"/>
    <dgm:cxn modelId="{CB11EC66-27E0-5445-B83E-A476EDFF72F7}" type="presParOf" srcId="{C4B010CF-165A-E94A-8FC2-168C611CEABE}" destId="{C1CB101A-EF62-EA4F-AD68-15CCF5B3678C}" srcOrd="3" destOrd="0" presId="urn:microsoft.com/office/officeart/2005/8/layout/target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FF9EE2-DA86-1B4B-A317-00972058F5F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MX"/>
        </a:p>
      </dgm:t>
    </dgm:pt>
    <dgm:pt modelId="{4663CC1F-FC02-5D4A-BC56-7FDAC776A515}">
      <dgm:prSet phldrT="[Texto]" custT="1"/>
      <dgm:spPr>
        <a:solidFill>
          <a:schemeClr val="accent1">
            <a:lumMod val="60000"/>
            <a:lumOff val="40000"/>
          </a:schemeClr>
        </a:solidFill>
        <a:ln w="19050" cap="flat" cmpd="sng" algn="ctr">
          <a:solidFill>
            <a:prstClr val="white">
              <a:hueOff val="0"/>
              <a:satOff val="0"/>
              <a:lumOff val="0"/>
              <a:alphaOff val="0"/>
            </a:prstClr>
          </a:solidFill>
          <a:prstDash val="solid"/>
          <a:miter lim="800000"/>
        </a:ln>
        <a:effectLst/>
      </dgm:spPr>
      <dgm:t>
        <a:bodyPr spcFirstLastPara="0" vert="horz" wrap="square" lIns="30480" tIns="15240" rIns="30480" bIns="15240" numCol="1" spcCol="1270" anchor="ctr" anchorCtr="0"/>
        <a:lstStyle/>
        <a:p>
          <a:pPr marL="0" lvl="0" indent="0" algn="ctr" defTabSz="355600">
            <a:lnSpc>
              <a:spcPct val="90000"/>
            </a:lnSpc>
            <a:spcBef>
              <a:spcPct val="0"/>
            </a:spcBef>
            <a:spcAft>
              <a:spcPct val="35000"/>
            </a:spcAft>
            <a:buNone/>
          </a:pPr>
          <a:r>
            <a:rPr lang="es-MX" sz="1000" kern="1200" dirty="0">
              <a:solidFill>
                <a:prstClr val="white"/>
              </a:solidFill>
              <a:latin typeface="Roboto" panose="02000000000000000000" pitchFamily="2" charset="0"/>
              <a:ea typeface="Roboto" panose="02000000000000000000" pitchFamily="2" charset="0"/>
              <a:cs typeface="Roboto" panose="02000000000000000000" pitchFamily="2" charset="0"/>
            </a:rPr>
            <a:t>Ubicación</a:t>
          </a:r>
        </a:p>
      </dgm:t>
    </dgm:pt>
    <dgm:pt modelId="{1284555B-CD67-AB44-A864-04436469A969}" type="parTrans" cxnId="{F5F2FA34-F61B-7442-A098-57E620128AA3}">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FC618548-4E4A-4547-80C3-1E060200E4DF}" type="sibTrans" cxnId="{F5F2FA34-F61B-7442-A098-57E620128AA3}">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712C0904-1EE9-9149-B1D7-1D6090709B30}">
      <dgm:prSet phldrT="[Texto]" custT="1"/>
      <dgm:spPr/>
      <dgm:t>
        <a:bodyPr/>
        <a:lstStyle/>
        <a:p>
          <a:r>
            <a:rPr lang="es-CO"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r>
            <a:rPr lang="es-CO" sz="800" dirty="0" err="1">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dir</a:t>
          </a:r>
          <a:r>
            <a:rPr lang="es-CO"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endParaRPr lang="es-MX"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dgm:t>
    </dgm:pt>
    <dgm:pt modelId="{5158BAE7-63B0-D845-8AE7-E08052B4DEC5}" type="parTrans" cxnId="{E2082A6A-FDD1-6747-9FD0-CE660748FB89}">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B593A9AD-C239-5A4C-9538-9013AC8D782F}" type="sibTrans" cxnId="{E2082A6A-FDD1-6747-9FD0-CE660748FB89}">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8F65AD93-A37A-6248-ABD6-16F342500C4E}">
      <dgm:prSet phldrT="[Texto]" custT="1"/>
      <dgm:spPr/>
      <dgm:t>
        <a:bodyPr/>
        <a:lstStyle/>
        <a:p>
          <a:r>
            <a:rPr lang="es-CO"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r>
            <a:rPr lang="es-CO" sz="800" dirty="0" err="1">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ciu</a:t>
          </a:r>
          <a:r>
            <a:rPr lang="es-CO"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endParaRPr lang="es-MX"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dgm:t>
    </dgm:pt>
    <dgm:pt modelId="{9D32E44A-4837-9048-9806-C401773B91D9}" type="parTrans" cxnId="{BEDF05AC-9659-1148-9D1A-9548A6D9A0FB}">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6233F2AA-9B5B-844A-ABB9-DAC81EC8818B}" type="sibTrans" cxnId="{BEDF05AC-9659-1148-9D1A-9548A6D9A0FB}">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FACA57F6-9B93-1943-AB4E-CD7BEDCE8363}">
      <dgm:prSet phldrT="[Texto]" custT="1"/>
      <dgm:spPr>
        <a:solidFill>
          <a:schemeClr val="accent1">
            <a:lumMod val="60000"/>
            <a:lumOff val="40000"/>
          </a:schemeClr>
        </a:solidFill>
      </dgm:spPr>
      <dgm:t>
        <a:bodyPr/>
        <a:lstStyle/>
        <a:p>
          <a:r>
            <a:rPr lang="es-MX" sz="1000" dirty="0">
              <a:latin typeface="Roboto" panose="02000000000000000000" pitchFamily="2" charset="0"/>
              <a:ea typeface="Roboto" panose="02000000000000000000" pitchFamily="2" charset="0"/>
              <a:cs typeface="Roboto" panose="02000000000000000000" pitchFamily="2" charset="0"/>
            </a:rPr>
            <a:t>Tipo Predio</a:t>
          </a:r>
        </a:p>
      </dgm:t>
    </dgm:pt>
    <dgm:pt modelId="{6F21661A-F40E-CF44-ABA1-D6540A002ADE}" type="parTrans" cxnId="{1B207221-C616-EE45-A7F4-6491452194D6}">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97366DEC-36F0-3846-B729-84345D876AB5}" type="sibTrans" cxnId="{1B207221-C616-EE45-A7F4-6491452194D6}">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9BB14EE4-662B-6347-A9C2-4FAB02800922}">
      <dgm:prSet phldrT="[Texto]" custT="1"/>
      <dgm:spPr/>
      <dgm:t>
        <a:bodyPr/>
        <a:lstStyle/>
        <a:p>
          <a:r>
            <a:rPr lang="es-CO"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r>
            <a:rPr lang="es-CO" sz="800" dirty="0" err="1">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tipoViv</a:t>
          </a:r>
          <a:r>
            <a:rPr lang="es-CO"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 de {{Pisos}} pisos.</a:t>
          </a:r>
          <a:endParaRPr lang="es-MX"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dgm:t>
    </dgm:pt>
    <dgm:pt modelId="{C6D4763D-8796-AA4D-AC8B-7210964F3A88}" type="parTrans" cxnId="{7D304EBF-33F9-6143-98C5-5DCE6800B668}">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C2C39387-2A56-D040-9B34-14524B22E53B}" type="sibTrans" cxnId="{7D304EBF-33F9-6143-98C5-5DCE6800B668}">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A0118F07-DE2E-1C41-B960-799E37CD0193}">
      <dgm:prSet phldrT="[Texto]" custT="1"/>
      <dgm:spPr/>
      <dgm:t>
        <a:bodyPr/>
        <a:lstStyle/>
        <a:p>
          <a:r>
            <a:rPr lang="es-MX"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{{Kwh}}</a:t>
          </a:r>
        </a:p>
      </dgm:t>
    </dgm:pt>
    <dgm:pt modelId="{3A21A88A-2211-1142-AF51-80AC4C54A887}" type="parTrans" cxnId="{C3982542-C0B1-C94A-A1FD-6400C2EE5C63}">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F52F8C1B-4089-B94F-8648-797291C3B0A7}" type="sibTrans" cxnId="{C3982542-C0B1-C94A-A1FD-6400C2EE5C63}">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2D9871F3-FAD5-FC45-8CA4-F96DF905C671}">
      <dgm:prSet phldrT="[Texto]" custT="1"/>
      <dgm:spPr>
        <a:solidFill>
          <a:schemeClr val="accent1">
            <a:lumMod val="60000"/>
            <a:lumOff val="40000"/>
          </a:schemeClr>
        </a:solidFill>
      </dgm:spPr>
      <dgm:t>
        <a:bodyPr/>
        <a:lstStyle/>
        <a:p>
          <a:r>
            <a:rPr lang="es-MX" sz="1000" dirty="0">
              <a:latin typeface="Roboto" panose="02000000000000000000" pitchFamily="2" charset="0"/>
              <a:ea typeface="Roboto" panose="02000000000000000000" pitchFamily="2" charset="0"/>
              <a:cs typeface="Roboto" panose="02000000000000000000" pitchFamily="2" charset="0"/>
            </a:rPr>
            <a:t>Tipo de techo o área de instalación requerida</a:t>
          </a:r>
        </a:p>
      </dgm:t>
    </dgm:pt>
    <dgm:pt modelId="{1F294DCE-F420-244A-9335-2B2EBB13D619}" type="parTrans" cxnId="{80B4F926-8AD1-1F45-B12E-F0929982C730}">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D7D6BDFE-6907-1246-BD56-F081750AAF16}" type="sibTrans" cxnId="{80B4F926-8AD1-1F45-B12E-F0929982C730}">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84A5EE7A-F68C-0642-A735-F60C89D78212}">
      <dgm:prSet phldrT="[Texto]" custT="1"/>
      <dgm:spPr>
        <a:solidFill>
          <a:schemeClr val="accent1">
            <a:lumMod val="60000"/>
            <a:lumOff val="40000"/>
          </a:schemeClr>
        </a:solidFill>
      </dgm:spPr>
      <dgm:t>
        <a:bodyPr/>
        <a:lstStyle/>
        <a:p>
          <a:r>
            <a:rPr lang="es-MX" sz="1000" dirty="0">
              <a:latin typeface="Roboto" panose="02000000000000000000" pitchFamily="2" charset="0"/>
              <a:ea typeface="Roboto" panose="02000000000000000000" pitchFamily="2" charset="0"/>
              <a:cs typeface="Roboto" panose="02000000000000000000" pitchFamily="2" charset="0"/>
            </a:rPr>
            <a:t>Valor kWh del Operador</a:t>
          </a:r>
        </a:p>
      </dgm:t>
    </dgm:pt>
    <dgm:pt modelId="{C118A820-F63C-3E46-B947-7FB659519A61}" type="parTrans" cxnId="{B13FB2FC-0AC4-2348-A33A-A75011202003}">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978A0BBA-C31D-164C-8695-EF54A4D9F4E5}" type="sibTrans" cxnId="{B13FB2FC-0AC4-2348-A33A-A75011202003}">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F60979D5-A0EB-9043-85B6-8F8D17E32F74}">
      <dgm:prSet phldrT="[Texto]" custT="1"/>
      <dgm:spPr/>
      <dgm:t>
        <a:bodyPr/>
        <a:lstStyle/>
        <a:p>
          <a:r>
            <a:rPr lang="es-MX"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 {{consum}} Kwh/mes</a:t>
          </a:r>
        </a:p>
      </dgm:t>
    </dgm:pt>
    <dgm:pt modelId="{4644886D-7265-1C45-8BB1-1CD3B3689E5B}" type="parTrans" cxnId="{48897E1F-E8AD-0B4E-BB41-1CC91B8E2ACB}">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7B2A2FD8-383F-2C41-8303-D5E4EA4D9B54}" type="sibTrans" cxnId="{48897E1F-E8AD-0B4E-BB41-1CC91B8E2ACB}">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CDC58004-6CA9-7C4E-8C19-A655461D160A}">
      <dgm:prSet phldrT="[Texto]" custT="1"/>
      <dgm:spPr>
        <a:solidFill>
          <a:schemeClr val="accent1">
            <a:lumMod val="60000"/>
            <a:lumOff val="40000"/>
          </a:schemeClr>
        </a:solidFill>
      </dgm:spPr>
      <dgm:t>
        <a:bodyPr/>
        <a:lstStyle/>
        <a:p>
          <a:r>
            <a:rPr lang="es-MX" sz="1000" dirty="0">
              <a:latin typeface="Roboto" panose="02000000000000000000" pitchFamily="2" charset="0"/>
              <a:ea typeface="Roboto" panose="02000000000000000000" pitchFamily="2" charset="0"/>
              <a:cs typeface="Roboto" panose="02000000000000000000" pitchFamily="2" charset="0"/>
            </a:rPr>
            <a:t>Consumo de energía</a:t>
          </a:r>
        </a:p>
      </dgm:t>
    </dgm:pt>
    <dgm:pt modelId="{71D0E31B-4283-424B-96E5-A711D9B74F4A}" type="parTrans" cxnId="{EF70F56A-F76C-174A-B0FE-CA6CB1F48211}">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87D1482F-309E-4546-B12C-901204BFF278}" type="sibTrans" cxnId="{EF70F56A-F76C-174A-B0FE-CA6CB1F48211}">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705FD8D4-8131-F940-B094-014020CA206C}">
      <dgm:prSet phldrT="[Texto]" custT="1"/>
      <dgm:spPr>
        <a:solidFill>
          <a:schemeClr val="accent1">
            <a:lumMod val="60000"/>
            <a:lumOff val="40000"/>
          </a:schemeClr>
        </a:solidFill>
      </dgm:spPr>
      <dgm:t>
        <a:bodyPr/>
        <a:lstStyle/>
        <a:p>
          <a:r>
            <a:rPr lang="es-MX" sz="1000" dirty="0">
              <a:latin typeface="Roboto" panose="02000000000000000000" pitchFamily="2" charset="0"/>
              <a:ea typeface="Roboto" panose="02000000000000000000" pitchFamily="2" charset="0"/>
              <a:cs typeface="Roboto" panose="02000000000000000000" pitchFamily="2" charset="0"/>
            </a:rPr>
            <a:t>Tipo de corriente o Voltaje</a:t>
          </a:r>
        </a:p>
      </dgm:t>
    </dgm:pt>
    <dgm:pt modelId="{289E03AC-3D17-C54D-9AF1-C1BAC8A1840E}" type="parTrans" cxnId="{89900E39-91F9-664F-B898-AD20DD481E6C}">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A49A2B97-DB5A-9242-BAD1-302B3E46995C}" type="sibTrans" cxnId="{89900E39-91F9-664F-B898-AD20DD481E6C}">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F962D18A-13F7-5D48-8282-70DD4C8C5121}">
      <dgm:prSet phldrT="[Texto]" custT="1"/>
      <dgm:spPr/>
      <dgm:t>
        <a:bodyPr/>
        <a:lstStyle/>
        <a:p>
          <a:r>
            <a:rPr lang="es-CO"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r>
            <a:rPr lang="es-CO" sz="800" dirty="0" err="1">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sist</a:t>
          </a:r>
          <a:r>
            <a:rPr lang="es-CO"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 </a:t>
          </a:r>
          <a:endParaRPr lang="es-MX"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dgm:t>
    </dgm:pt>
    <dgm:pt modelId="{0E8AD08E-044D-2B4C-8B8D-268BD5A07096}" type="parTrans" cxnId="{4EAC6198-7E83-FF4B-A1D7-EF792C4F32B6}">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1FF91EC2-84E3-CE4A-8F04-9D5FFC8C9A37}" type="sibTrans" cxnId="{4EAC6198-7E83-FF4B-A1D7-EF792C4F32B6}">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8C45EA3D-4B5B-C241-9BE1-C8B9F9178196}">
      <dgm:prSet custT="1"/>
      <dgm:spPr>
        <a:solidFill>
          <a:schemeClr val="accent1">
            <a:lumMod val="60000"/>
            <a:lumOff val="40000"/>
          </a:schemeClr>
        </a:solidFill>
      </dgm:spPr>
      <dgm:t>
        <a:bodyPr/>
        <a:lstStyle/>
        <a:p>
          <a:r>
            <a:rPr lang="es-MX" sz="1000" dirty="0">
              <a:latin typeface="Roboto" panose="02000000000000000000" pitchFamily="2" charset="0"/>
              <a:ea typeface="Roboto" panose="02000000000000000000" pitchFamily="2" charset="0"/>
              <a:cs typeface="Roboto" panose="02000000000000000000" pitchFamily="2" charset="0"/>
            </a:rPr>
            <a:t>Horas de irradiación</a:t>
          </a:r>
        </a:p>
      </dgm:t>
    </dgm:pt>
    <dgm:pt modelId="{04EC8807-EF19-F741-853A-B50414FCC52A}" type="parTrans" cxnId="{C5889745-6143-FB45-BC2E-4AD6BC0E27DF}">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25C91AB9-42F2-4441-B3AF-EADE1CDEF1DA}" type="sibTrans" cxnId="{C5889745-6143-FB45-BC2E-4AD6BC0E27DF}">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C1F42568-CE1F-5842-A850-3C8CD4D87EB1}">
      <dgm:prSet custT="1"/>
      <dgm:spPr/>
      <dgm:t>
        <a:bodyPr/>
        <a:lstStyle/>
        <a:p>
          <a:r>
            <a:rPr lang="es-MX"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{{hsp}}</a:t>
          </a:r>
        </a:p>
      </dgm:t>
    </dgm:pt>
    <dgm:pt modelId="{99158083-E83F-334B-9706-37FBDB41B047}" type="parTrans" cxnId="{34EC1912-7A2D-8040-9548-3CA99B61834D}">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C630D4D0-A6BA-3C4E-8045-90F979DD689F}" type="sibTrans" cxnId="{34EC1912-7A2D-8040-9548-3CA99B61834D}">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2A974062-5825-2F45-9F77-19157A16A8B3}">
      <dgm:prSet phldrT="[Texto]" custT="1"/>
      <dgm:spPr/>
      <dgm:t>
        <a:bodyPr/>
        <a:lstStyle/>
        <a:p>
          <a:r>
            <a:rPr lang="es-MX"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Coplanar de {{area}} m2, inclinación ideal al sur y acceso normal.</a:t>
          </a:r>
        </a:p>
      </dgm:t>
    </dgm:pt>
    <dgm:pt modelId="{7C38E845-E0C0-F14D-A0CD-BBD56CA15E78}" type="parTrans" cxnId="{6FD2995C-086C-3743-81A5-5CF29D676588}">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606C9E92-159F-4F4D-8AE9-1F439AAA7F4B}" type="sibTrans" cxnId="{6FD2995C-086C-3743-81A5-5CF29D676588}">
      <dgm:prSet/>
      <dgm:spPr/>
      <dgm:t>
        <a:bodyPr/>
        <a:lstStyle/>
        <a:p>
          <a:endParaRPr lang="es-MX" sz="800">
            <a:latin typeface="Roboto" panose="02000000000000000000" pitchFamily="2" charset="0"/>
            <a:ea typeface="Roboto" panose="02000000000000000000" pitchFamily="2" charset="0"/>
            <a:cs typeface="Roboto" panose="02000000000000000000" pitchFamily="2" charset="0"/>
          </a:endParaRPr>
        </a:p>
      </dgm:t>
    </dgm:pt>
    <dgm:pt modelId="{6E1CC2F4-F507-0744-A66D-22B37E4F6A21}">
      <dgm:prSet custT="1"/>
      <dgm:spPr>
        <a:solidFill>
          <a:schemeClr val="accent1">
            <a:lumMod val="60000"/>
            <a:lumOff val="40000"/>
          </a:schemeClr>
        </a:solidFill>
        <a:ln w="19050" cap="flat" cmpd="sng" algn="ctr">
          <a:solidFill>
            <a:prstClr val="white">
              <a:hueOff val="0"/>
              <a:satOff val="0"/>
              <a:lumOff val="0"/>
              <a:alphaOff val="0"/>
            </a:prstClr>
          </a:solidFill>
          <a:prstDash val="solid"/>
          <a:miter lim="800000"/>
        </a:ln>
        <a:effectLst/>
      </dgm:spPr>
      <dgm:t>
        <a:bodyPr spcFirstLastPara="0" vert="horz" wrap="square" lIns="38100" tIns="19050" rIns="38100" bIns="19050" numCol="1" spcCol="1270" anchor="ctr" anchorCtr="0"/>
        <a:lstStyle/>
        <a:p>
          <a:pPr marL="0" lvl="0" indent="0" algn="ctr" defTabSz="444500">
            <a:lnSpc>
              <a:spcPct val="90000"/>
            </a:lnSpc>
            <a:spcBef>
              <a:spcPct val="0"/>
            </a:spcBef>
            <a:spcAft>
              <a:spcPct val="35000"/>
            </a:spcAft>
            <a:buNone/>
          </a:pPr>
          <a:r>
            <a:rPr lang="es-MX" sz="1000" kern="1200" dirty="0">
              <a:solidFill>
                <a:prstClr val="white"/>
              </a:solidFill>
              <a:latin typeface="Roboto" panose="02000000000000000000" pitchFamily="2" charset="0"/>
              <a:ea typeface="Roboto" panose="02000000000000000000" pitchFamily="2" charset="0"/>
              <a:cs typeface="Roboto" panose="02000000000000000000" pitchFamily="2" charset="0"/>
            </a:rPr>
            <a:t>Sombras en su entorno</a:t>
          </a:r>
        </a:p>
      </dgm:t>
    </dgm:pt>
    <dgm:pt modelId="{0B3BBFA6-C292-9747-AB34-6FDB24267890}" type="parTrans" cxnId="{7F59D305-3862-4147-A616-0BF29348DA5F}">
      <dgm:prSet/>
      <dgm:spPr/>
      <dgm:t>
        <a:bodyPr/>
        <a:lstStyle/>
        <a:p>
          <a:endParaRPr lang="es-MX"/>
        </a:p>
      </dgm:t>
    </dgm:pt>
    <dgm:pt modelId="{AA10EFC2-9EEC-1F49-8BCE-F81DB9BE9167}" type="sibTrans" cxnId="{7F59D305-3862-4147-A616-0BF29348DA5F}">
      <dgm:prSet/>
      <dgm:spPr/>
      <dgm:t>
        <a:bodyPr/>
        <a:lstStyle/>
        <a:p>
          <a:endParaRPr lang="es-MX"/>
        </a:p>
      </dgm:t>
    </dgm:pt>
    <dgm:pt modelId="{3F55E560-C98D-344A-904B-01A5F5CE5629}">
      <dgm:prSet custT="1"/>
      <dgm:spPr/>
      <dgm:t>
        <a:bodyPr/>
        <a:lstStyle/>
        <a:p>
          <a:r>
            <a:rPr lang="es-MX" sz="8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Sin obstáculos que generen sombra al sistema.</a:t>
          </a:r>
        </a:p>
      </dgm:t>
    </dgm:pt>
    <dgm:pt modelId="{E01F0478-64B5-134C-8B61-E20C480BBBFA}" type="parTrans" cxnId="{80D38237-F202-744D-8D11-2333D15DE29C}">
      <dgm:prSet/>
      <dgm:spPr/>
      <dgm:t>
        <a:bodyPr/>
        <a:lstStyle/>
        <a:p>
          <a:endParaRPr lang="es-MX"/>
        </a:p>
      </dgm:t>
    </dgm:pt>
    <dgm:pt modelId="{4765511C-BFD8-8E40-8317-5802A760F238}" type="sibTrans" cxnId="{80D38237-F202-744D-8D11-2333D15DE29C}">
      <dgm:prSet/>
      <dgm:spPr/>
      <dgm:t>
        <a:bodyPr/>
        <a:lstStyle/>
        <a:p>
          <a:endParaRPr lang="es-MX"/>
        </a:p>
      </dgm:t>
    </dgm:pt>
    <dgm:pt modelId="{6B9BE84F-1AA7-CB48-B61C-DFFFAFACE824}">
      <dgm:prSet custT="1"/>
      <dgm:spPr>
        <a:solidFill>
          <a:schemeClr val="accent1">
            <a:lumMod val="60000"/>
            <a:lumOff val="40000"/>
          </a:schemeClr>
        </a:solidFill>
        <a:ln w="19050" cap="flat" cmpd="sng" algn="ctr">
          <a:solidFill>
            <a:prstClr val="white">
              <a:hueOff val="0"/>
              <a:satOff val="0"/>
              <a:lumOff val="0"/>
              <a:alphaOff val="0"/>
            </a:prstClr>
          </a:solidFill>
          <a:prstDash val="solid"/>
          <a:miter lim="800000"/>
        </a:ln>
        <a:effectLst/>
      </dgm:spPr>
      <dgm:t>
        <a:bodyPr spcFirstLastPara="0" vert="horz" wrap="square" lIns="38100" tIns="19050" rIns="38100" bIns="19050" numCol="1" spcCol="1270" anchor="ctr" anchorCtr="0"/>
        <a:lstStyle/>
        <a:p>
          <a:pPr marL="0" lvl="0" indent="0" algn="ctr" defTabSz="444500">
            <a:lnSpc>
              <a:spcPct val="90000"/>
            </a:lnSpc>
            <a:spcBef>
              <a:spcPct val="0"/>
            </a:spcBef>
            <a:spcAft>
              <a:spcPct val="35000"/>
            </a:spcAft>
            <a:buNone/>
          </a:pPr>
          <a:r>
            <a:rPr lang="es-MX" sz="1000" kern="1200" dirty="0">
              <a:solidFill>
                <a:prstClr val="white"/>
              </a:solidFill>
              <a:latin typeface="Roboto" panose="02000000000000000000" pitchFamily="2" charset="0"/>
              <a:ea typeface="Roboto" panose="02000000000000000000" pitchFamily="2" charset="0"/>
              <a:cs typeface="Roboto" panose="02000000000000000000" pitchFamily="2" charset="0"/>
            </a:rPr>
            <a:t>Porcentaje de Consumo en el Dia (6:00am-6:00pm)</a:t>
          </a:r>
        </a:p>
      </dgm:t>
    </dgm:pt>
    <dgm:pt modelId="{905DDEC8-F864-EB4F-9574-DE79A34A525F}" type="parTrans" cxnId="{56A4ECA0-B945-C34E-9A17-56F2E6A16B53}">
      <dgm:prSet/>
      <dgm:spPr/>
      <dgm:t>
        <a:bodyPr/>
        <a:lstStyle/>
        <a:p>
          <a:endParaRPr lang="es-MX"/>
        </a:p>
      </dgm:t>
    </dgm:pt>
    <dgm:pt modelId="{13DEF27B-A885-6C43-9B5F-64867D932185}" type="sibTrans" cxnId="{56A4ECA0-B945-C34E-9A17-56F2E6A16B53}">
      <dgm:prSet/>
      <dgm:spPr/>
      <dgm:t>
        <a:bodyPr/>
        <a:lstStyle/>
        <a:p>
          <a:endParaRPr lang="es-MX"/>
        </a:p>
      </dgm:t>
    </dgm:pt>
    <dgm:pt modelId="{60A854EC-FD43-A94C-97BD-A775B74A2B36}">
      <dgm:prSet custT="1"/>
      <dgm:spPr>
        <a:solidFill>
          <a:srgbClr val="196B24">
            <a:alpha val="90000"/>
            <a:tint val="40000"/>
            <a:hueOff val="0"/>
            <a:satOff val="0"/>
            <a:lumOff val="0"/>
            <a:alphaOff val="0"/>
          </a:srgbClr>
        </a:solidFill>
        <a:ln w="19050" cap="flat" cmpd="sng" algn="ctr">
          <a:solidFill>
            <a:srgbClr val="196B2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57150" lvl="1" indent="-57150" algn="l" defTabSz="355600">
            <a:lnSpc>
              <a:spcPct val="90000"/>
            </a:lnSpc>
            <a:spcBef>
              <a:spcPct val="0"/>
            </a:spcBef>
            <a:spcAft>
              <a:spcPct val="15000"/>
            </a:spcAft>
            <a:buChar char="•"/>
          </a:pPr>
          <a:r>
            <a:rPr lang="es-MX" sz="800" kern="1200" dirty="0">
              <a:solidFill>
                <a:srgbClr val="0E2841">
                  <a:lumMod val="75000"/>
                  <a:lumOff val="25000"/>
                </a:srgbClr>
              </a:solidFill>
              <a:latin typeface="Roboto" panose="02000000000000000000" pitchFamily="2" charset="0"/>
              <a:ea typeface="Roboto" panose="02000000000000000000" pitchFamily="2" charset="0"/>
              <a:cs typeface="Roboto" panose="02000000000000000000" pitchFamily="2" charset="0"/>
            </a:rPr>
            <a:t>{{Consdia}} %</a:t>
          </a:r>
        </a:p>
      </dgm:t>
    </dgm:pt>
    <dgm:pt modelId="{887E5E12-1148-5A48-8862-453154EC5F4A}" type="parTrans" cxnId="{9330E4C3-7FBD-5B41-B906-E7F6DFAAFADF}">
      <dgm:prSet/>
      <dgm:spPr/>
      <dgm:t>
        <a:bodyPr/>
        <a:lstStyle/>
        <a:p>
          <a:endParaRPr lang="es-MX"/>
        </a:p>
      </dgm:t>
    </dgm:pt>
    <dgm:pt modelId="{F0AB4F75-8DAF-AD4A-8574-5A5FAC5FB223}" type="sibTrans" cxnId="{9330E4C3-7FBD-5B41-B906-E7F6DFAAFADF}">
      <dgm:prSet/>
      <dgm:spPr/>
      <dgm:t>
        <a:bodyPr/>
        <a:lstStyle/>
        <a:p>
          <a:endParaRPr lang="es-MX"/>
        </a:p>
      </dgm:t>
    </dgm:pt>
    <dgm:pt modelId="{4F667FB3-4838-244C-B8E8-7516FD788D91}" type="pres">
      <dgm:prSet presAssocID="{19FF9EE2-DA86-1B4B-A317-00972058F5F5}" presName="Name0" presStyleCnt="0">
        <dgm:presLayoutVars>
          <dgm:dir/>
          <dgm:animLvl val="lvl"/>
          <dgm:resizeHandles val="exact"/>
        </dgm:presLayoutVars>
      </dgm:prSet>
      <dgm:spPr/>
    </dgm:pt>
    <dgm:pt modelId="{2249A463-C95C-B64D-BE8C-58B715E47BEC}" type="pres">
      <dgm:prSet presAssocID="{4663CC1F-FC02-5D4A-BC56-7FDAC776A515}" presName="linNode" presStyleCnt="0"/>
      <dgm:spPr/>
    </dgm:pt>
    <dgm:pt modelId="{FC2E961C-F987-5B4E-9370-B722BE448AB2}" type="pres">
      <dgm:prSet presAssocID="{4663CC1F-FC02-5D4A-BC56-7FDAC776A515}" presName="parentText" presStyleLbl="node1" presStyleIdx="0" presStyleCnt="9" custScaleX="394426" custScaleY="471899">
        <dgm:presLayoutVars>
          <dgm:chMax val="1"/>
          <dgm:bulletEnabled val="1"/>
        </dgm:presLayoutVars>
      </dgm:prSet>
      <dgm:spPr>
        <a:xfrm>
          <a:off x="0" y="336"/>
          <a:ext cx="941642" cy="273777"/>
        </a:xfrm>
        <a:prstGeom prst="roundRect">
          <a:avLst/>
        </a:prstGeom>
      </dgm:spPr>
    </dgm:pt>
    <dgm:pt modelId="{78A27699-7B01-B74F-83B1-541BAD619084}" type="pres">
      <dgm:prSet presAssocID="{4663CC1F-FC02-5D4A-BC56-7FDAC776A515}" presName="descendantText" presStyleLbl="alignAccFollowNode1" presStyleIdx="0" presStyleCnt="9" custScaleX="313097" custScaleY="527374" custLinFactNeighborY="-18174">
        <dgm:presLayoutVars>
          <dgm:bulletEnabled val="1"/>
        </dgm:presLayoutVars>
      </dgm:prSet>
      <dgm:spPr/>
    </dgm:pt>
    <dgm:pt modelId="{21FA6634-8B5B-6142-B634-F2108F37FBB5}" type="pres">
      <dgm:prSet presAssocID="{FC618548-4E4A-4547-80C3-1E060200E4DF}" presName="sp" presStyleCnt="0"/>
      <dgm:spPr/>
    </dgm:pt>
    <dgm:pt modelId="{E761A645-3731-7E4D-B523-66EE4308AD3A}" type="pres">
      <dgm:prSet presAssocID="{FACA57F6-9B93-1943-AB4E-CD7BEDCE8363}" presName="linNode" presStyleCnt="0"/>
      <dgm:spPr/>
    </dgm:pt>
    <dgm:pt modelId="{F5A8DA17-EA1B-0840-8A17-5E0D471F2EEC}" type="pres">
      <dgm:prSet presAssocID="{FACA57F6-9B93-1943-AB4E-CD7BEDCE8363}" presName="parentText" presStyleLbl="node1" presStyleIdx="1" presStyleCnt="9" custScaleX="366823" custScaleY="471899">
        <dgm:presLayoutVars>
          <dgm:chMax val="1"/>
          <dgm:bulletEnabled val="1"/>
        </dgm:presLayoutVars>
      </dgm:prSet>
      <dgm:spPr/>
    </dgm:pt>
    <dgm:pt modelId="{7D36FFD0-389E-3247-AE81-B505DB73FE11}" type="pres">
      <dgm:prSet presAssocID="{FACA57F6-9B93-1943-AB4E-CD7BEDCE8363}" presName="descendantText" presStyleLbl="alignAccFollowNode1" presStyleIdx="1" presStyleCnt="9" custScaleX="291040" custScaleY="504847" custLinFactNeighborX="502">
        <dgm:presLayoutVars>
          <dgm:bulletEnabled val="1"/>
        </dgm:presLayoutVars>
      </dgm:prSet>
      <dgm:spPr/>
    </dgm:pt>
    <dgm:pt modelId="{98D724C6-9326-084B-882B-D2CEF0B9F12B}" type="pres">
      <dgm:prSet presAssocID="{97366DEC-36F0-3846-B729-84345D876AB5}" presName="sp" presStyleCnt="0"/>
      <dgm:spPr/>
    </dgm:pt>
    <dgm:pt modelId="{2B172BF4-D495-364E-8329-2C0D92C172B7}" type="pres">
      <dgm:prSet presAssocID="{705FD8D4-8131-F940-B094-014020CA206C}" presName="linNode" presStyleCnt="0"/>
      <dgm:spPr/>
    </dgm:pt>
    <dgm:pt modelId="{23C18688-46A9-C540-B421-26464D6F163A}" type="pres">
      <dgm:prSet presAssocID="{705FD8D4-8131-F940-B094-014020CA206C}" presName="parentText" presStyleLbl="node1" presStyleIdx="2" presStyleCnt="9" custScaleX="381045" custScaleY="471899">
        <dgm:presLayoutVars>
          <dgm:chMax val="1"/>
          <dgm:bulletEnabled val="1"/>
        </dgm:presLayoutVars>
      </dgm:prSet>
      <dgm:spPr/>
    </dgm:pt>
    <dgm:pt modelId="{07E3B10C-5228-AA4B-922E-1A728AE15C58}" type="pres">
      <dgm:prSet presAssocID="{705FD8D4-8131-F940-B094-014020CA206C}" presName="descendantText" presStyleLbl="alignAccFollowNode1" presStyleIdx="2" presStyleCnt="9" custScaleX="303447" custScaleY="464309" custLinFactNeighborY="-18174">
        <dgm:presLayoutVars>
          <dgm:bulletEnabled val="1"/>
        </dgm:presLayoutVars>
      </dgm:prSet>
      <dgm:spPr/>
    </dgm:pt>
    <dgm:pt modelId="{552D3A88-67D8-4049-8D86-887F1859136E}" type="pres">
      <dgm:prSet presAssocID="{A49A2B97-DB5A-9242-BAD1-302B3E46995C}" presName="sp" presStyleCnt="0"/>
      <dgm:spPr/>
    </dgm:pt>
    <dgm:pt modelId="{33A26B82-07FD-4344-B73C-7752D5EEAB14}" type="pres">
      <dgm:prSet presAssocID="{CDC58004-6CA9-7C4E-8C19-A655461D160A}" presName="linNode" presStyleCnt="0"/>
      <dgm:spPr/>
    </dgm:pt>
    <dgm:pt modelId="{B87E1F50-B0AD-F643-8821-DD69DBA07496}" type="pres">
      <dgm:prSet presAssocID="{CDC58004-6CA9-7C4E-8C19-A655461D160A}" presName="parentText" presStyleLbl="node1" presStyleIdx="3" presStyleCnt="9" custScaleX="345340" custScaleY="471899">
        <dgm:presLayoutVars>
          <dgm:chMax val="1"/>
          <dgm:bulletEnabled val="1"/>
        </dgm:presLayoutVars>
      </dgm:prSet>
      <dgm:spPr/>
    </dgm:pt>
    <dgm:pt modelId="{4892E223-50B4-9047-9402-E7578750CB3F}" type="pres">
      <dgm:prSet presAssocID="{CDC58004-6CA9-7C4E-8C19-A655461D160A}" presName="descendantText" presStyleLbl="alignAccFollowNode1" presStyleIdx="3" presStyleCnt="9" custAng="0" custScaleX="274047" custScaleY="607526">
        <dgm:presLayoutVars>
          <dgm:bulletEnabled val="1"/>
        </dgm:presLayoutVars>
      </dgm:prSet>
      <dgm:spPr/>
    </dgm:pt>
    <dgm:pt modelId="{0C630241-305C-CF44-BBD6-2B3257D8BAAA}" type="pres">
      <dgm:prSet presAssocID="{87D1482F-309E-4546-B12C-901204BFF278}" presName="sp" presStyleCnt="0"/>
      <dgm:spPr/>
    </dgm:pt>
    <dgm:pt modelId="{E2F4B341-0C9B-454B-82B8-E1B8978248DC}" type="pres">
      <dgm:prSet presAssocID="{84A5EE7A-F68C-0642-A735-F60C89D78212}" presName="linNode" presStyleCnt="0"/>
      <dgm:spPr/>
    </dgm:pt>
    <dgm:pt modelId="{B53175A5-3897-D64E-8C46-DA58F40E6A88}" type="pres">
      <dgm:prSet presAssocID="{84A5EE7A-F68C-0642-A735-F60C89D78212}" presName="parentText" presStyleLbl="node1" presStyleIdx="4" presStyleCnt="9" custScaleX="397752" custScaleY="471899">
        <dgm:presLayoutVars>
          <dgm:chMax val="1"/>
          <dgm:bulletEnabled val="1"/>
        </dgm:presLayoutVars>
      </dgm:prSet>
      <dgm:spPr/>
    </dgm:pt>
    <dgm:pt modelId="{A18AB13B-F312-F642-A8F6-468A880C76A5}" type="pres">
      <dgm:prSet presAssocID="{84A5EE7A-F68C-0642-A735-F60C89D78212}" presName="descendantText" presStyleLbl="alignAccFollowNode1" presStyleIdx="4" presStyleCnt="9" custScaleX="315363" custScaleY="423520">
        <dgm:presLayoutVars>
          <dgm:bulletEnabled val="1"/>
        </dgm:presLayoutVars>
      </dgm:prSet>
      <dgm:spPr/>
    </dgm:pt>
    <dgm:pt modelId="{43F3DCE2-82D3-9547-89CB-63D3568FD685}" type="pres">
      <dgm:prSet presAssocID="{978A0BBA-C31D-164C-8695-EF54A4D9F4E5}" presName="sp" presStyleCnt="0"/>
      <dgm:spPr/>
    </dgm:pt>
    <dgm:pt modelId="{59264890-0FB9-B141-AB24-C9DA35FF80DF}" type="pres">
      <dgm:prSet presAssocID="{2D9871F3-FAD5-FC45-8CA4-F96DF905C671}" presName="linNode" presStyleCnt="0"/>
      <dgm:spPr/>
    </dgm:pt>
    <dgm:pt modelId="{DCC63444-5F8C-AB40-911D-4E284751F173}" type="pres">
      <dgm:prSet presAssocID="{2D9871F3-FAD5-FC45-8CA4-F96DF905C671}" presName="parentText" presStyleLbl="node1" presStyleIdx="5" presStyleCnt="9" custScaleX="307519" custScaleY="471899" custLinFactNeighborX="-508">
        <dgm:presLayoutVars>
          <dgm:chMax val="1"/>
          <dgm:bulletEnabled val="1"/>
        </dgm:presLayoutVars>
      </dgm:prSet>
      <dgm:spPr/>
    </dgm:pt>
    <dgm:pt modelId="{36A1AF37-E689-174C-A216-291234B4183A}" type="pres">
      <dgm:prSet presAssocID="{2D9871F3-FAD5-FC45-8CA4-F96DF905C671}" presName="descendantText" presStyleLbl="alignAccFollowNode1" presStyleIdx="5" presStyleCnt="9" custScaleX="243932" custScaleY="658054">
        <dgm:presLayoutVars>
          <dgm:bulletEnabled val="1"/>
        </dgm:presLayoutVars>
      </dgm:prSet>
      <dgm:spPr/>
    </dgm:pt>
    <dgm:pt modelId="{172BE910-F8EC-1D41-8E42-493AB0F14F52}" type="pres">
      <dgm:prSet presAssocID="{D7D6BDFE-6907-1246-BD56-F081750AAF16}" presName="sp" presStyleCnt="0"/>
      <dgm:spPr/>
    </dgm:pt>
    <dgm:pt modelId="{32D1A707-A44A-974F-BEAD-F03F7F216C09}" type="pres">
      <dgm:prSet presAssocID="{8C45EA3D-4B5B-C241-9BE1-C8B9F9178196}" presName="linNode" presStyleCnt="0"/>
      <dgm:spPr/>
    </dgm:pt>
    <dgm:pt modelId="{3839E871-E726-FB4E-B0B6-2BE78C77DD66}" type="pres">
      <dgm:prSet presAssocID="{8C45EA3D-4B5B-C241-9BE1-C8B9F9178196}" presName="parentText" presStyleLbl="node1" presStyleIdx="6" presStyleCnt="9" custScaleX="339377" custScaleY="471899">
        <dgm:presLayoutVars>
          <dgm:chMax val="1"/>
          <dgm:bulletEnabled val="1"/>
        </dgm:presLayoutVars>
      </dgm:prSet>
      <dgm:spPr/>
    </dgm:pt>
    <dgm:pt modelId="{B9FC680E-1B73-7E42-92AF-B06227497D17}" type="pres">
      <dgm:prSet presAssocID="{8C45EA3D-4B5B-C241-9BE1-C8B9F9178196}" presName="descendantText" presStyleLbl="alignAccFollowNode1" presStyleIdx="6" presStyleCnt="9" custScaleX="269240" custScaleY="479162" custLinFactNeighborY="18174">
        <dgm:presLayoutVars>
          <dgm:bulletEnabled val="1"/>
        </dgm:presLayoutVars>
      </dgm:prSet>
      <dgm:spPr/>
    </dgm:pt>
    <dgm:pt modelId="{64746729-08F1-A74D-BA35-05AFC1B87779}" type="pres">
      <dgm:prSet presAssocID="{25C91AB9-42F2-4441-B3AF-EADE1CDEF1DA}" presName="sp" presStyleCnt="0"/>
      <dgm:spPr/>
    </dgm:pt>
    <dgm:pt modelId="{3B8061DE-0FFF-004D-9F79-58BAF9E38A5F}" type="pres">
      <dgm:prSet presAssocID="{6E1CC2F4-F507-0744-A66D-22B37E4F6A21}" presName="linNode" presStyleCnt="0"/>
      <dgm:spPr/>
    </dgm:pt>
    <dgm:pt modelId="{A1E3A344-CCD7-D245-A350-9ED93EB64DDF}" type="pres">
      <dgm:prSet presAssocID="{6E1CC2F4-F507-0744-A66D-22B37E4F6A21}" presName="parentText" presStyleLbl="node1" presStyleIdx="7" presStyleCnt="9" custScaleX="125770" custScaleY="533024">
        <dgm:presLayoutVars>
          <dgm:chMax val="1"/>
          <dgm:bulletEnabled val="1"/>
        </dgm:presLayoutVars>
      </dgm:prSet>
      <dgm:spPr>
        <a:xfrm>
          <a:off x="54" y="1973953"/>
          <a:ext cx="1616297" cy="308590"/>
        </a:xfrm>
        <a:prstGeom prst="roundRect">
          <a:avLst/>
        </a:prstGeom>
      </dgm:spPr>
    </dgm:pt>
    <dgm:pt modelId="{BC1E937B-04F4-EA47-8842-E6A4992A2404}" type="pres">
      <dgm:prSet presAssocID="{6E1CC2F4-F507-0744-A66D-22B37E4F6A21}" presName="descendantText" presStyleLbl="alignAccFollowNode1" presStyleIdx="7" presStyleCnt="9" custScaleY="570306" custLinFactNeighborX="-1450" custLinFactNeighborY="-18174">
        <dgm:presLayoutVars>
          <dgm:bulletEnabled val="1"/>
        </dgm:presLayoutVars>
      </dgm:prSet>
      <dgm:spPr/>
    </dgm:pt>
    <dgm:pt modelId="{B5503E79-1F75-BA46-9B74-270917A3C0EA}" type="pres">
      <dgm:prSet presAssocID="{AA10EFC2-9EEC-1F49-8BCE-F81DB9BE9167}" presName="sp" presStyleCnt="0"/>
      <dgm:spPr/>
    </dgm:pt>
    <dgm:pt modelId="{AFE4E4A5-6C96-6941-AAFA-625FE232B0F5}" type="pres">
      <dgm:prSet presAssocID="{6B9BE84F-1AA7-CB48-B61C-DFFFAFACE824}" presName="linNode" presStyleCnt="0"/>
      <dgm:spPr/>
    </dgm:pt>
    <dgm:pt modelId="{899A7092-4AC7-B44D-9A10-55929DD58A10}" type="pres">
      <dgm:prSet presAssocID="{6B9BE84F-1AA7-CB48-B61C-DFFFAFACE824}" presName="parentText" presStyleLbl="node1" presStyleIdx="8" presStyleCnt="9" custScaleX="126328" custScaleY="536505">
        <dgm:presLayoutVars>
          <dgm:chMax val="1"/>
          <dgm:bulletEnabled val="1"/>
        </dgm:presLayoutVars>
      </dgm:prSet>
      <dgm:spPr>
        <a:xfrm>
          <a:off x="54" y="2250383"/>
          <a:ext cx="1535658" cy="306000"/>
        </a:xfrm>
        <a:prstGeom prst="roundRect">
          <a:avLst/>
        </a:prstGeom>
      </dgm:spPr>
    </dgm:pt>
    <dgm:pt modelId="{18CD7492-FA68-A742-ABC3-CBA790FC5F06}" type="pres">
      <dgm:prSet presAssocID="{6B9BE84F-1AA7-CB48-B61C-DFFFAFACE824}" presName="descendantText" presStyleLbl="alignAccFollowNode1" presStyleIdx="8" presStyleCnt="9" custScaleY="486016">
        <dgm:presLayoutVars>
          <dgm:bulletEnabled val="1"/>
        </dgm:presLayoutVars>
      </dgm:prSet>
      <dgm:spPr>
        <a:xfrm rot="5400000">
          <a:off x="2606174" y="1222041"/>
          <a:ext cx="221763" cy="2362685"/>
        </a:xfrm>
        <a:prstGeom prst="round2SameRect">
          <a:avLst/>
        </a:prstGeom>
      </dgm:spPr>
    </dgm:pt>
  </dgm:ptLst>
  <dgm:cxnLst>
    <dgm:cxn modelId="{7F59D305-3862-4147-A616-0BF29348DA5F}" srcId="{19FF9EE2-DA86-1B4B-A317-00972058F5F5}" destId="{6E1CC2F4-F507-0744-A66D-22B37E4F6A21}" srcOrd="7" destOrd="0" parTransId="{0B3BBFA6-C292-9747-AB34-6FDB24267890}" sibTransId="{AA10EFC2-9EEC-1F49-8BCE-F81DB9BE9167}"/>
    <dgm:cxn modelId="{8ADFA40E-31D6-7F49-9AE7-789D99AA8AE8}" type="presOf" srcId="{C1F42568-CE1F-5842-A850-3C8CD4D87EB1}" destId="{B9FC680E-1B73-7E42-92AF-B06227497D17}" srcOrd="0" destOrd="0" presId="urn:microsoft.com/office/officeart/2005/8/layout/vList5"/>
    <dgm:cxn modelId="{34EC1912-7A2D-8040-9548-3CA99B61834D}" srcId="{8C45EA3D-4B5B-C241-9BE1-C8B9F9178196}" destId="{C1F42568-CE1F-5842-A850-3C8CD4D87EB1}" srcOrd="0" destOrd="0" parTransId="{99158083-E83F-334B-9706-37FBDB41B047}" sibTransId="{C630D4D0-A6BA-3C4E-8045-90F979DD689F}"/>
    <dgm:cxn modelId="{48897E1F-E8AD-0B4E-BB41-1CC91B8E2ACB}" srcId="{CDC58004-6CA9-7C4E-8C19-A655461D160A}" destId="{F60979D5-A0EB-9043-85B6-8F8D17E32F74}" srcOrd="0" destOrd="0" parTransId="{4644886D-7265-1C45-8BB1-1CD3B3689E5B}" sibTransId="{7B2A2FD8-383F-2C41-8303-D5E4EA4D9B54}"/>
    <dgm:cxn modelId="{1B207221-C616-EE45-A7F4-6491452194D6}" srcId="{19FF9EE2-DA86-1B4B-A317-00972058F5F5}" destId="{FACA57F6-9B93-1943-AB4E-CD7BEDCE8363}" srcOrd="1" destOrd="0" parTransId="{6F21661A-F40E-CF44-ABA1-D6540A002ADE}" sibTransId="{97366DEC-36F0-3846-B729-84345D876AB5}"/>
    <dgm:cxn modelId="{80B4F926-8AD1-1F45-B12E-F0929982C730}" srcId="{19FF9EE2-DA86-1B4B-A317-00972058F5F5}" destId="{2D9871F3-FAD5-FC45-8CA4-F96DF905C671}" srcOrd="5" destOrd="0" parTransId="{1F294DCE-F420-244A-9335-2B2EBB13D619}" sibTransId="{D7D6BDFE-6907-1246-BD56-F081750AAF16}"/>
    <dgm:cxn modelId="{D230EB2B-5F8B-8541-A036-79DCD3ACE221}" type="presOf" srcId="{60A854EC-FD43-A94C-97BD-A775B74A2B36}" destId="{18CD7492-FA68-A742-ABC3-CBA790FC5F06}" srcOrd="0" destOrd="0" presId="urn:microsoft.com/office/officeart/2005/8/layout/vList5"/>
    <dgm:cxn modelId="{647C312D-58AF-D74B-B3CE-81DB7BCFB15C}" type="presOf" srcId="{2D9871F3-FAD5-FC45-8CA4-F96DF905C671}" destId="{DCC63444-5F8C-AB40-911D-4E284751F173}" srcOrd="0" destOrd="0" presId="urn:microsoft.com/office/officeart/2005/8/layout/vList5"/>
    <dgm:cxn modelId="{F5F2FA34-F61B-7442-A098-57E620128AA3}" srcId="{19FF9EE2-DA86-1B4B-A317-00972058F5F5}" destId="{4663CC1F-FC02-5D4A-BC56-7FDAC776A515}" srcOrd="0" destOrd="0" parTransId="{1284555B-CD67-AB44-A864-04436469A969}" sibTransId="{FC618548-4E4A-4547-80C3-1E060200E4DF}"/>
    <dgm:cxn modelId="{80D38237-F202-744D-8D11-2333D15DE29C}" srcId="{6E1CC2F4-F507-0744-A66D-22B37E4F6A21}" destId="{3F55E560-C98D-344A-904B-01A5F5CE5629}" srcOrd="0" destOrd="0" parTransId="{E01F0478-64B5-134C-8B61-E20C480BBBFA}" sibTransId="{4765511C-BFD8-8E40-8317-5802A760F238}"/>
    <dgm:cxn modelId="{89900E39-91F9-664F-B898-AD20DD481E6C}" srcId="{19FF9EE2-DA86-1B4B-A317-00972058F5F5}" destId="{705FD8D4-8131-F940-B094-014020CA206C}" srcOrd="2" destOrd="0" parTransId="{289E03AC-3D17-C54D-9AF1-C1BAC8A1840E}" sibTransId="{A49A2B97-DB5A-9242-BAD1-302B3E46995C}"/>
    <dgm:cxn modelId="{07E98D3B-6295-1140-9EB7-6F338C0C99AE}" type="presOf" srcId="{A0118F07-DE2E-1C41-B960-799E37CD0193}" destId="{A18AB13B-F312-F642-A8F6-468A880C76A5}" srcOrd="0" destOrd="0" presId="urn:microsoft.com/office/officeart/2005/8/layout/vList5"/>
    <dgm:cxn modelId="{C3982542-C0B1-C94A-A1FD-6400C2EE5C63}" srcId="{84A5EE7A-F68C-0642-A735-F60C89D78212}" destId="{A0118F07-DE2E-1C41-B960-799E37CD0193}" srcOrd="0" destOrd="0" parTransId="{3A21A88A-2211-1142-AF51-80AC4C54A887}" sibTransId="{F52F8C1B-4089-B94F-8648-797291C3B0A7}"/>
    <dgm:cxn modelId="{C5889745-6143-FB45-BC2E-4AD6BC0E27DF}" srcId="{19FF9EE2-DA86-1B4B-A317-00972058F5F5}" destId="{8C45EA3D-4B5B-C241-9BE1-C8B9F9178196}" srcOrd="6" destOrd="0" parTransId="{04EC8807-EF19-F741-853A-B50414FCC52A}" sibTransId="{25C91AB9-42F2-4441-B3AF-EADE1CDEF1DA}"/>
    <dgm:cxn modelId="{B9CEC845-47CF-D949-9F5E-22977B4F352A}" type="presOf" srcId="{6B9BE84F-1AA7-CB48-B61C-DFFFAFACE824}" destId="{899A7092-4AC7-B44D-9A10-55929DD58A10}" srcOrd="0" destOrd="0" presId="urn:microsoft.com/office/officeart/2005/8/layout/vList5"/>
    <dgm:cxn modelId="{D836FD47-41F6-D043-909B-F94594921E0D}" type="presOf" srcId="{6E1CC2F4-F507-0744-A66D-22B37E4F6A21}" destId="{A1E3A344-CCD7-D245-A350-9ED93EB64DDF}" srcOrd="0" destOrd="0" presId="urn:microsoft.com/office/officeart/2005/8/layout/vList5"/>
    <dgm:cxn modelId="{6FD2995C-086C-3743-81A5-5CF29D676588}" srcId="{2D9871F3-FAD5-FC45-8CA4-F96DF905C671}" destId="{2A974062-5825-2F45-9F77-19157A16A8B3}" srcOrd="0" destOrd="0" parTransId="{7C38E845-E0C0-F14D-A0CD-BBD56CA15E78}" sibTransId="{606C9E92-159F-4F4D-8AE9-1F439AAA7F4B}"/>
    <dgm:cxn modelId="{C478A465-9D81-1746-9D6A-22AFB1F1C360}" type="presOf" srcId="{19FF9EE2-DA86-1B4B-A317-00972058F5F5}" destId="{4F667FB3-4838-244C-B8E8-7516FD788D91}" srcOrd="0" destOrd="0" presId="urn:microsoft.com/office/officeart/2005/8/layout/vList5"/>
    <dgm:cxn modelId="{E2082A6A-FDD1-6747-9FD0-CE660748FB89}" srcId="{4663CC1F-FC02-5D4A-BC56-7FDAC776A515}" destId="{712C0904-1EE9-9149-B1D7-1D6090709B30}" srcOrd="0" destOrd="0" parTransId="{5158BAE7-63B0-D845-8AE7-E08052B4DEC5}" sibTransId="{B593A9AD-C239-5A4C-9538-9013AC8D782F}"/>
    <dgm:cxn modelId="{EF70F56A-F76C-174A-B0FE-CA6CB1F48211}" srcId="{19FF9EE2-DA86-1B4B-A317-00972058F5F5}" destId="{CDC58004-6CA9-7C4E-8C19-A655461D160A}" srcOrd="3" destOrd="0" parTransId="{71D0E31B-4283-424B-96E5-A711D9B74F4A}" sibTransId="{87D1482F-309E-4546-B12C-901204BFF278}"/>
    <dgm:cxn modelId="{18D0166D-0A56-5A49-B62F-7977524123AE}" type="presOf" srcId="{8C45EA3D-4B5B-C241-9BE1-C8B9F9178196}" destId="{3839E871-E726-FB4E-B0B6-2BE78C77DD66}" srcOrd="0" destOrd="0" presId="urn:microsoft.com/office/officeart/2005/8/layout/vList5"/>
    <dgm:cxn modelId="{09562775-2D65-F44A-BAC6-AE82B865903A}" type="presOf" srcId="{F60979D5-A0EB-9043-85B6-8F8D17E32F74}" destId="{4892E223-50B4-9047-9402-E7578750CB3F}" srcOrd="0" destOrd="0" presId="urn:microsoft.com/office/officeart/2005/8/layout/vList5"/>
    <dgm:cxn modelId="{69A73882-442A-574E-BCF4-6712AFB2A858}" type="presOf" srcId="{3F55E560-C98D-344A-904B-01A5F5CE5629}" destId="{BC1E937B-04F4-EA47-8842-E6A4992A2404}" srcOrd="0" destOrd="0" presId="urn:microsoft.com/office/officeart/2005/8/layout/vList5"/>
    <dgm:cxn modelId="{4EAC6198-7E83-FF4B-A1D7-EF792C4F32B6}" srcId="{705FD8D4-8131-F940-B094-014020CA206C}" destId="{F962D18A-13F7-5D48-8282-70DD4C8C5121}" srcOrd="0" destOrd="0" parTransId="{0E8AD08E-044D-2B4C-8B8D-268BD5A07096}" sibTransId="{1FF91EC2-84E3-CE4A-8F04-9D5FFC8C9A37}"/>
    <dgm:cxn modelId="{85A17A9B-0405-3147-A244-4D53A2531706}" type="presOf" srcId="{2A974062-5825-2F45-9F77-19157A16A8B3}" destId="{36A1AF37-E689-174C-A216-291234B4183A}" srcOrd="0" destOrd="0" presId="urn:microsoft.com/office/officeart/2005/8/layout/vList5"/>
    <dgm:cxn modelId="{56A4ECA0-B945-C34E-9A17-56F2E6A16B53}" srcId="{19FF9EE2-DA86-1B4B-A317-00972058F5F5}" destId="{6B9BE84F-1AA7-CB48-B61C-DFFFAFACE824}" srcOrd="8" destOrd="0" parTransId="{905DDEC8-F864-EB4F-9574-DE79A34A525F}" sibTransId="{13DEF27B-A885-6C43-9B5F-64867D932185}"/>
    <dgm:cxn modelId="{BEDF05AC-9659-1148-9D1A-9548A6D9A0FB}" srcId="{4663CC1F-FC02-5D4A-BC56-7FDAC776A515}" destId="{8F65AD93-A37A-6248-ABD6-16F342500C4E}" srcOrd="1" destOrd="0" parTransId="{9D32E44A-4837-9048-9806-C401773B91D9}" sibTransId="{6233F2AA-9B5B-844A-ABB9-DAC81EC8818B}"/>
    <dgm:cxn modelId="{A71195B9-8744-7744-99C0-88BC2CE4F6A9}" type="presOf" srcId="{CDC58004-6CA9-7C4E-8C19-A655461D160A}" destId="{B87E1F50-B0AD-F643-8821-DD69DBA07496}" srcOrd="0" destOrd="0" presId="urn:microsoft.com/office/officeart/2005/8/layout/vList5"/>
    <dgm:cxn modelId="{AC4EBEB9-31FD-7746-8B8D-877625A21D73}" type="presOf" srcId="{F962D18A-13F7-5D48-8282-70DD4C8C5121}" destId="{07E3B10C-5228-AA4B-922E-1A728AE15C58}" srcOrd="0" destOrd="0" presId="urn:microsoft.com/office/officeart/2005/8/layout/vList5"/>
    <dgm:cxn modelId="{7D304EBF-33F9-6143-98C5-5DCE6800B668}" srcId="{FACA57F6-9B93-1943-AB4E-CD7BEDCE8363}" destId="{9BB14EE4-662B-6347-A9C2-4FAB02800922}" srcOrd="0" destOrd="0" parTransId="{C6D4763D-8796-AA4D-AC8B-7210964F3A88}" sibTransId="{C2C39387-2A56-D040-9B34-14524B22E53B}"/>
    <dgm:cxn modelId="{9330E4C3-7FBD-5B41-B906-E7F6DFAAFADF}" srcId="{6B9BE84F-1AA7-CB48-B61C-DFFFAFACE824}" destId="{60A854EC-FD43-A94C-97BD-A775B74A2B36}" srcOrd="0" destOrd="0" parTransId="{887E5E12-1148-5A48-8862-453154EC5F4A}" sibTransId="{F0AB4F75-8DAF-AD4A-8574-5A5FAC5FB223}"/>
    <dgm:cxn modelId="{DC20A5C7-C412-354F-8263-83C957A537A6}" type="presOf" srcId="{FACA57F6-9B93-1943-AB4E-CD7BEDCE8363}" destId="{F5A8DA17-EA1B-0840-8A17-5E0D471F2EEC}" srcOrd="0" destOrd="0" presId="urn:microsoft.com/office/officeart/2005/8/layout/vList5"/>
    <dgm:cxn modelId="{E303E0C8-6887-E148-858B-713F8CAABDFB}" type="presOf" srcId="{84A5EE7A-F68C-0642-A735-F60C89D78212}" destId="{B53175A5-3897-D64E-8C46-DA58F40E6A88}" srcOrd="0" destOrd="0" presId="urn:microsoft.com/office/officeart/2005/8/layout/vList5"/>
    <dgm:cxn modelId="{669471CB-23A9-F241-B6BD-5DE6EE71F858}" type="presOf" srcId="{4663CC1F-FC02-5D4A-BC56-7FDAC776A515}" destId="{FC2E961C-F987-5B4E-9370-B722BE448AB2}" srcOrd="0" destOrd="0" presId="urn:microsoft.com/office/officeart/2005/8/layout/vList5"/>
    <dgm:cxn modelId="{470825D2-58A2-C04A-9FA1-E7192E153DD5}" type="presOf" srcId="{9BB14EE4-662B-6347-A9C2-4FAB02800922}" destId="{7D36FFD0-389E-3247-AE81-B505DB73FE11}" srcOrd="0" destOrd="0" presId="urn:microsoft.com/office/officeart/2005/8/layout/vList5"/>
    <dgm:cxn modelId="{0FBFE7D9-AB55-0144-A251-D48C04B75DDB}" type="presOf" srcId="{8F65AD93-A37A-6248-ABD6-16F342500C4E}" destId="{78A27699-7B01-B74F-83B1-541BAD619084}" srcOrd="0" destOrd="1" presId="urn:microsoft.com/office/officeart/2005/8/layout/vList5"/>
    <dgm:cxn modelId="{206739DE-A395-9946-B8E5-742BC8C7EDB0}" type="presOf" srcId="{712C0904-1EE9-9149-B1D7-1D6090709B30}" destId="{78A27699-7B01-B74F-83B1-541BAD619084}" srcOrd="0" destOrd="0" presId="urn:microsoft.com/office/officeart/2005/8/layout/vList5"/>
    <dgm:cxn modelId="{1CE002F7-F3F4-924E-9B37-781F231E61A7}" type="presOf" srcId="{705FD8D4-8131-F940-B094-014020CA206C}" destId="{23C18688-46A9-C540-B421-26464D6F163A}" srcOrd="0" destOrd="0" presId="urn:microsoft.com/office/officeart/2005/8/layout/vList5"/>
    <dgm:cxn modelId="{B13FB2FC-0AC4-2348-A33A-A75011202003}" srcId="{19FF9EE2-DA86-1B4B-A317-00972058F5F5}" destId="{84A5EE7A-F68C-0642-A735-F60C89D78212}" srcOrd="4" destOrd="0" parTransId="{C118A820-F63C-3E46-B947-7FB659519A61}" sibTransId="{978A0BBA-C31D-164C-8695-EF54A4D9F4E5}"/>
    <dgm:cxn modelId="{E0100A86-778E-1C44-BBB0-37752679AC22}" type="presParOf" srcId="{4F667FB3-4838-244C-B8E8-7516FD788D91}" destId="{2249A463-C95C-B64D-BE8C-58B715E47BEC}" srcOrd="0" destOrd="0" presId="urn:microsoft.com/office/officeart/2005/8/layout/vList5"/>
    <dgm:cxn modelId="{B2653070-9DB8-AB4B-9548-E1A822B4A430}" type="presParOf" srcId="{2249A463-C95C-B64D-BE8C-58B715E47BEC}" destId="{FC2E961C-F987-5B4E-9370-B722BE448AB2}" srcOrd="0" destOrd="0" presId="urn:microsoft.com/office/officeart/2005/8/layout/vList5"/>
    <dgm:cxn modelId="{6B4F08B1-1FAA-D64C-9B1D-E25FC40B81DA}" type="presParOf" srcId="{2249A463-C95C-B64D-BE8C-58B715E47BEC}" destId="{78A27699-7B01-B74F-83B1-541BAD619084}" srcOrd="1" destOrd="0" presId="urn:microsoft.com/office/officeart/2005/8/layout/vList5"/>
    <dgm:cxn modelId="{2B44E04D-C458-364A-B2AA-53E015BE0730}" type="presParOf" srcId="{4F667FB3-4838-244C-B8E8-7516FD788D91}" destId="{21FA6634-8B5B-6142-B634-F2108F37FBB5}" srcOrd="1" destOrd="0" presId="urn:microsoft.com/office/officeart/2005/8/layout/vList5"/>
    <dgm:cxn modelId="{2B45B8DF-5C05-5949-B9FF-5401B0CE6238}" type="presParOf" srcId="{4F667FB3-4838-244C-B8E8-7516FD788D91}" destId="{E761A645-3731-7E4D-B523-66EE4308AD3A}" srcOrd="2" destOrd="0" presId="urn:microsoft.com/office/officeart/2005/8/layout/vList5"/>
    <dgm:cxn modelId="{D9E6EB74-78FE-7045-BB15-AFBE171077C4}" type="presParOf" srcId="{E761A645-3731-7E4D-B523-66EE4308AD3A}" destId="{F5A8DA17-EA1B-0840-8A17-5E0D471F2EEC}" srcOrd="0" destOrd="0" presId="urn:microsoft.com/office/officeart/2005/8/layout/vList5"/>
    <dgm:cxn modelId="{497A5E4A-A904-C34E-BA9B-78CDDAB6C244}" type="presParOf" srcId="{E761A645-3731-7E4D-B523-66EE4308AD3A}" destId="{7D36FFD0-389E-3247-AE81-B505DB73FE11}" srcOrd="1" destOrd="0" presId="urn:microsoft.com/office/officeart/2005/8/layout/vList5"/>
    <dgm:cxn modelId="{7DB53E96-0AED-9D4B-B68B-AD536E016A24}" type="presParOf" srcId="{4F667FB3-4838-244C-B8E8-7516FD788D91}" destId="{98D724C6-9326-084B-882B-D2CEF0B9F12B}" srcOrd="3" destOrd="0" presId="urn:microsoft.com/office/officeart/2005/8/layout/vList5"/>
    <dgm:cxn modelId="{259D127A-5E11-BD48-AD44-6C0D6F68A8BA}" type="presParOf" srcId="{4F667FB3-4838-244C-B8E8-7516FD788D91}" destId="{2B172BF4-D495-364E-8329-2C0D92C172B7}" srcOrd="4" destOrd="0" presId="urn:microsoft.com/office/officeart/2005/8/layout/vList5"/>
    <dgm:cxn modelId="{961D17EC-976E-C54B-AD72-91A4E283114C}" type="presParOf" srcId="{2B172BF4-D495-364E-8329-2C0D92C172B7}" destId="{23C18688-46A9-C540-B421-26464D6F163A}" srcOrd="0" destOrd="0" presId="urn:microsoft.com/office/officeart/2005/8/layout/vList5"/>
    <dgm:cxn modelId="{E31B7A8E-9805-7F46-8047-B24A628AD99A}" type="presParOf" srcId="{2B172BF4-D495-364E-8329-2C0D92C172B7}" destId="{07E3B10C-5228-AA4B-922E-1A728AE15C58}" srcOrd="1" destOrd="0" presId="urn:microsoft.com/office/officeart/2005/8/layout/vList5"/>
    <dgm:cxn modelId="{01F5BB1D-16ED-E741-B9E3-F6A81A3A9F83}" type="presParOf" srcId="{4F667FB3-4838-244C-B8E8-7516FD788D91}" destId="{552D3A88-67D8-4049-8D86-887F1859136E}" srcOrd="5" destOrd="0" presId="urn:microsoft.com/office/officeart/2005/8/layout/vList5"/>
    <dgm:cxn modelId="{45B36B89-4654-5943-BE30-FEABD84BCD65}" type="presParOf" srcId="{4F667FB3-4838-244C-B8E8-7516FD788D91}" destId="{33A26B82-07FD-4344-B73C-7752D5EEAB14}" srcOrd="6" destOrd="0" presId="urn:microsoft.com/office/officeart/2005/8/layout/vList5"/>
    <dgm:cxn modelId="{9376C622-DD05-6349-9ECD-94DB83FD2A8B}" type="presParOf" srcId="{33A26B82-07FD-4344-B73C-7752D5EEAB14}" destId="{B87E1F50-B0AD-F643-8821-DD69DBA07496}" srcOrd="0" destOrd="0" presId="urn:microsoft.com/office/officeart/2005/8/layout/vList5"/>
    <dgm:cxn modelId="{63669D29-500E-3648-9DAA-1A4A8DB3F2C6}" type="presParOf" srcId="{33A26B82-07FD-4344-B73C-7752D5EEAB14}" destId="{4892E223-50B4-9047-9402-E7578750CB3F}" srcOrd="1" destOrd="0" presId="urn:microsoft.com/office/officeart/2005/8/layout/vList5"/>
    <dgm:cxn modelId="{C0FE9CF8-89D3-3744-A2EB-A48CC0730B71}" type="presParOf" srcId="{4F667FB3-4838-244C-B8E8-7516FD788D91}" destId="{0C630241-305C-CF44-BBD6-2B3257D8BAAA}" srcOrd="7" destOrd="0" presId="urn:microsoft.com/office/officeart/2005/8/layout/vList5"/>
    <dgm:cxn modelId="{DAB260FB-33F5-264A-9E88-869BA6C0C0D0}" type="presParOf" srcId="{4F667FB3-4838-244C-B8E8-7516FD788D91}" destId="{E2F4B341-0C9B-454B-82B8-E1B8978248DC}" srcOrd="8" destOrd="0" presId="urn:microsoft.com/office/officeart/2005/8/layout/vList5"/>
    <dgm:cxn modelId="{F375315D-97C0-844B-ABFD-67B629FE7159}" type="presParOf" srcId="{E2F4B341-0C9B-454B-82B8-E1B8978248DC}" destId="{B53175A5-3897-D64E-8C46-DA58F40E6A88}" srcOrd="0" destOrd="0" presId="urn:microsoft.com/office/officeart/2005/8/layout/vList5"/>
    <dgm:cxn modelId="{952A9802-B2DE-4E42-89CD-C4649C60F5D0}" type="presParOf" srcId="{E2F4B341-0C9B-454B-82B8-E1B8978248DC}" destId="{A18AB13B-F312-F642-A8F6-468A880C76A5}" srcOrd="1" destOrd="0" presId="urn:microsoft.com/office/officeart/2005/8/layout/vList5"/>
    <dgm:cxn modelId="{2480D1FE-5FBF-044D-B733-C41E8091DD45}" type="presParOf" srcId="{4F667FB3-4838-244C-B8E8-7516FD788D91}" destId="{43F3DCE2-82D3-9547-89CB-63D3568FD685}" srcOrd="9" destOrd="0" presId="urn:microsoft.com/office/officeart/2005/8/layout/vList5"/>
    <dgm:cxn modelId="{7C9FA90A-8FEE-0B4E-AC0C-421F1D8BC7E0}" type="presParOf" srcId="{4F667FB3-4838-244C-B8E8-7516FD788D91}" destId="{59264890-0FB9-B141-AB24-C9DA35FF80DF}" srcOrd="10" destOrd="0" presId="urn:microsoft.com/office/officeart/2005/8/layout/vList5"/>
    <dgm:cxn modelId="{59DCC05A-E761-DC48-9E1D-9F3523A0CABF}" type="presParOf" srcId="{59264890-0FB9-B141-AB24-C9DA35FF80DF}" destId="{DCC63444-5F8C-AB40-911D-4E284751F173}" srcOrd="0" destOrd="0" presId="urn:microsoft.com/office/officeart/2005/8/layout/vList5"/>
    <dgm:cxn modelId="{A5098834-C99D-AF48-ACFD-CDC38FEE50BE}" type="presParOf" srcId="{59264890-0FB9-B141-AB24-C9DA35FF80DF}" destId="{36A1AF37-E689-174C-A216-291234B4183A}" srcOrd="1" destOrd="0" presId="urn:microsoft.com/office/officeart/2005/8/layout/vList5"/>
    <dgm:cxn modelId="{D7EE5239-FC6B-FA48-B694-7D4DAE4DEF84}" type="presParOf" srcId="{4F667FB3-4838-244C-B8E8-7516FD788D91}" destId="{172BE910-F8EC-1D41-8E42-493AB0F14F52}" srcOrd="11" destOrd="0" presId="urn:microsoft.com/office/officeart/2005/8/layout/vList5"/>
    <dgm:cxn modelId="{2820982E-282E-1642-A4DC-8D503988C3B8}" type="presParOf" srcId="{4F667FB3-4838-244C-B8E8-7516FD788D91}" destId="{32D1A707-A44A-974F-BEAD-F03F7F216C09}" srcOrd="12" destOrd="0" presId="urn:microsoft.com/office/officeart/2005/8/layout/vList5"/>
    <dgm:cxn modelId="{FCE3376C-08D9-0B49-A539-5BDD30900D6F}" type="presParOf" srcId="{32D1A707-A44A-974F-BEAD-F03F7F216C09}" destId="{3839E871-E726-FB4E-B0B6-2BE78C77DD66}" srcOrd="0" destOrd="0" presId="urn:microsoft.com/office/officeart/2005/8/layout/vList5"/>
    <dgm:cxn modelId="{2E16AE4E-A674-A942-A643-A35E29B373F5}" type="presParOf" srcId="{32D1A707-A44A-974F-BEAD-F03F7F216C09}" destId="{B9FC680E-1B73-7E42-92AF-B06227497D17}" srcOrd="1" destOrd="0" presId="urn:microsoft.com/office/officeart/2005/8/layout/vList5"/>
    <dgm:cxn modelId="{FD2192D7-DAFC-3248-9BF1-BF5F6CFAFB9D}" type="presParOf" srcId="{4F667FB3-4838-244C-B8E8-7516FD788D91}" destId="{64746729-08F1-A74D-BA35-05AFC1B87779}" srcOrd="13" destOrd="0" presId="urn:microsoft.com/office/officeart/2005/8/layout/vList5"/>
    <dgm:cxn modelId="{E2343A8A-F993-BD46-B797-6DDFA7BE5A13}" type="presParOf" srcId="{4F667FB3-4838-244C-B8E8-7516FD788D91}" destId="{3B8061DE-0FFF-004D-9F79-58BAF9E38A5F}" srcOrd="14" destOrd="0" presId="urn:microsoft.com/office/officeart/2005/8/layout/vList5"/>
    <dgm:cxn modelId="{116CB3D9-5BB7-0343-BEA1-CF09C2AD0ADB}" type="presParOf" srcId="{3B8061DE-0FFF-004D-9F79-58BAF9E38A5F}" destId="{A1E3A344-CCD7-D245-A350-9ED93EB64DDF}" srcOrd="0" destOrd="0" presId="urn:microsoft.com/office/officeart/2005/8/layout/vList5"/>
    <dgm:cxn modelId="{E9BE29F5-6AF2-1B4D-B404-1A85DCEAFE64}" type="presParOf" srcId="{3B8061DE-0FFF-004D-9F79-58BAF9E38A5F}" destId="{BC1E937B-04F4-EA47-8842-E6A4992A2404}" srcOrd="1" destOrd="0" presId="urn:microsoft.com/office/officeart/2005/8/layout/vList5"/>
    <dgm:cxn modelId="{5957DF58-1369-2B45-82D3-83FBAEB2E79F}" type="presParOf" srcId="{4F667FB3-4838-244C-B8E8-7516FD788D91}" destId="{B5503E79-1F75-BA46-9B74-270917A3C0EA}" srcOrd="15" destOrd="0" presId="urn:microsoft.com/office/officeart/2005/8/layout/vList5"/>
    <dgm:cxn modelId="{36046FE2-90F5-8440-84D8-20F86E71F6DA}" type="presParOf" srcId="{4F667FB3-4838-244C-B8E8-7516FD788D91}" destId="{AFE4E4A5-6C96-6941-AAFA-625FE232B0F5}" srcOrd="16" destOrd="0" presId="urn:microsoft.com/office/officeart/2005/8/layout/vList5"/>
    <dgm:cxn modelId="{DADBC0CC-0A3D-AF4E-83EE-82B158A9D8F1}" type="presParOf" srcId="{AFE4E4A5-6C96-6941-AAFA-625FE232B0F5}" destId="{899A7092-4AC7-B44D-9A10-55929DD58A10}" srcOrd="0" destOrd="0" presId="urn:microsoft.com/office/officeart/2005/8/layout/vList5"/>
    <dgm:cxn modelId="{F3A59921-3C74-2F49-A237-1AE14C0A11FA}" type="presParOf" srcId="{AFE4E4A5-6C96-6941-AAFA-625FE232B0F5}" destId="{18CD7492-FA68-A742-ABC3-CBA790FC5F06}" srcOrd="1" destOrd="0" presId="urn:microsoft.com/office/officeart/2005/8/layout/vList5"/>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FEBF7B-E29E-274C-B950-5EF420D39436}"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s-MX"/>
        </a:p>
      </dgm:t>
    </dgm:pt>
    <dgm:pt modelId="{26F48687-6537-5F4C-AB4A-22595925AF38}">
      <dgm:prSet custT="1"/>
      <dgm:spPr>
        <a:solidFill>
          <a:prstClr val="white">
            <a:alpha val="90000"/>
            <a:hueOff val="0"/>
            <a:satOff val="0"/>
            <a:lumOff val="0"/>
            <a:alphaOff val="0"/>
          </a:prstClr>
        </a:solidFill>
        <a:ln w="19050" cap="flat" cmpd="sng" algn="ctr">
          <a:solidFill>
            <a:srgbClr val="196B24">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algn="l"/>
          <a:r>
            <a:rPr lang="es-CO" sz="1200" dirty="0"/>
            <a:t>Estructura de soporte en aluminio sobre techo o placa existente.</a:t>
          </a:r>
        </a:p>
      </dgm:t>
    </dgm:pt>
    <dgm:pt modelId="{A6BF16C5-7E29-184A-9475-49DA1318EEFF}" type="parTrans" cxnId="{6257258E-661A-E14A-B01F-9387567C520B}">
      <dgm:prSet/>
      <dgm:spPr/>
      <dgm:t>
        <a:bodyPr/>
        <a:lstStyle/>
        <a:p>
          <a:pPr algn="l"/>
          <a:endParaRPr lang="es-MX"/>
        </a:p>
      </dgm:t>
    </dgm:pt>
    <dgm:pt modelId="{0244F572-FB01-9B4C-8E39-D1A96F27696F}" type="sibTrans" cxnId="{6257258E-661A-E14A-B01F-9387567C520B}">
      <dgm:prSet/>
      <dgm:spPr/>
      <dgm:t>
        <a:bodyPr/>
        <a:lstStyle/>
        <a:p>
          <a:pPr algn="l"/>
          <a:endParaRPr lang="es-MX"/>
        </a:p>
      </dgm:t>
    </dgm:pt>
    <dgm:pt modelId="{E42FBA4B-0E5B-404D-AFB3-D900B6D45D6B}" type="pres">
      <dgm:prSet presAssocID="{4FFEBF7B-E29E-274C-B950-5EF420D39436}" presName="Name0" presStyleCnt="0">
        <dgm:presLayoutVars>
          <dgm:chMax val="7"/>
          <dgm:dir/>
          <dgm:animLvl val="lvl"/>
          <dgm:resizeHandles val="exact"/>
        </dgm:presLayoutVars>
      </dgm:prSet>
      <dgm:spPr/>
    </dgm:pt>
    <dgm:pt modelId="{48953B80-7BC2-0E46-BF10-9D42888BEBC3}" type="pres">
      <dgm:prSet presAssocID="{26F48687-6537-5F4C-AB4A-22595925AF38}" presName="circle1" presStyleLbl="node1" presStyleIdx="0" presStyleCnt="1" custLinFactNeighborY="3130"/>
      <dgm:spPr>
        <a:solidFill>
          <a:schemeClr val="accent1">
            <a:lumMod val="60000"/>
            <a:lumOff val="40000"/>
          </a:schemeClr>
        </a:solidFill>
      </dgm:spPr>
    </dgm:pt>
    <dgm:pt modelId="{92BFC284-F990-4C4F-97D3-5B6D77D725F9}" type="pres">
      <dgm:prSet presAssocID="{26F48687-6537-5F4C-AB4A-22595925AF38}" presName="space" presStyleCnt="0"/>
      <dgm:spPr/>
    </dgm:pt>
    <dgm:pt modelId="{A4E1196F-EC77-9B4D-8C46-7CD7375504BC}" type="pres">
      <dgm:prSet presAssocID="{26F48687-6537-5F4C-AB4A-22595925AF38}" presName="rect1" presStyleLbl="alignAcc1" presStyleIdx="0" presStyleCnt="1" custLinFactNeighborY="3130"/>
      <dgm:spPr>
        <a:xfrm>
          <a:off x="184665" y="0"/>
          <a:ext cx="1766602" cy="369332"/>
        </a:xfrm>
        <a:prstGeom prst="rect">
          <a:avLst/>
        </a:prstGeom>
      </dgm:spPr>
    </dgm:pt>
    <dgm:pt modelId="{1677E6C6-90FB-EB47-BF54-F32A118B9E32}" type="pres">
      <dgm:prSet presAssocID="{26F48687-6537-5F4C-AB4A-22595925AF38}" presName="rect1ParTxNoCh" presStyleLbl="alignAcc1" presStyleIdx="0" presStyleCnt="1">
        <dgm:presLayoutVars>
          <dgm:chMax val="1"/>
          <dgm:bulletEnabled val="1"/>
        </dgm:presLayoutVars>
      </dgm:prSet>
      <dgm:spPr/>
    </dgm:pt>
  </dgm:ptLst>
  <dgm:cxnLst>
    <dgm:cxn modelId="{87AEC943-7A0C-BF48-9D94-97691F390365}" type="presOf" srcId="{26F48687-6537-5F4C-AB4A-22595925AF38}" destId="{A4E1196F-EC77-9B4D-8C46-7CD7375504BC}" srcOrd="0" destOrd="0" presId="urn:microsoft.com/office/officeart/2005/8/layout/target3"/>
    <dgm:cxn modelId="{321DDC7E-8DC7-214E-9B0C-84DCFA71EA27}" type="presOf" srcId="{4FFEBF7B-E29E-274C-B950-5EF420D39436}" destId="{E42FBA4B-0E5B-404D-AFB3-D900B6D45D6B}" srcOrd="0" destOrd="0" presId="urn:microsoft.com/office/officeart/2005/8/layout/target3"/>
    <dgm:cxn modelId="{6257258E-661A-E14A-B01F-9387567C520B}" srcId="{4FFEBF7B-E29E-274C-B950-5EF420D39436}" destId="{26F48687-6537-5F4C-AB4A-22595925AF38}" srcOrd="0" destOrd="0" parTransId="{A6BF16C5-7E29-184A-9475-49DA1318EEFF}" sibTransId="{0244F572-FB01-9B4C-8E39-D1A96F27696F}"/>
    <dgm:cxn modelId="{9D67239C-4765-314E-87CE-1D586857C6F7}" type="presOf" srcId="{26F48687-6537-5F4C-AB4A-22595925AF38}" destId="{1677E6C6-90FB-EB47-BF54-F32A118B9E32}" srcOrd="1" destOrd="0" presId="urn:microsoft.com/office/officeart/2005/8/layout/target3"/>
    <dgm:cxn modelId="{AE0C475E-B112-DA4B-88FA-919807E60F81}" type="presParOf" srcId="{E42FBA4B-0E5B-404D-AFB3-D900B6D45D6B}" destId="{48953B80-7BC2-0E46-BF10-9D42888BEBC3}" srcOrd="0" destOrd="0" presId="urn:microsoft.com/office/officeart/2005/8/layout/target3"/>
    <dgm:cxn modelId="{DFB5A39C-2235-9B4B-A6C9-E74C5000FDCC}" type="presParOf" srcId="{E42FBA4B-0E5B-404D-AFB3-D900B6D45D6B}" destId="{92BFC284-F990-4C4F-97D3-5B6D77D725F9}" srcOrd="1" destOrd="0" presId="urn:microsoft.com/office/officeart/2005/8/layout/target3"/>
    <dgm:cxn modelId="{5950369C-BDFC-224E-9363-C5C67BEA63BD}" type="presParOf" srcId="{E42FBA4B-0E5B-404D-AFB3-D900B6D45D6B}" destId="{A4E1196F-EC77-9B4D-8C46-7CD7375504BC}" srcOrd="2" destOrd="0" presId="urn:microsoft.com/office/officeart/2005/8/layout/target3"/>
    <dgm:cxn modelId="{5B3A110D-8F76-D64D-8962-437D13095688}" type="presParOf" srcId="{E42FBA4B-0E5B-404D-AFB3-D900B6D45D6B}" destId="{1677E6C6-90FB-EB47-BF54-F32A118B9E32}" srcOrd="3" destOrd="0" presId="urn:microsoft.com/office/officeart/2005/8/layout/target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EBF146-2C47-3448-8356-1210398C5D36}"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s-MX"/>
        </a:p>
      </dgm:t>
    </dgm:pt>
    <dgm:pt modelId="{1304A1A0-EEE4-9A4F-8DDE-DEDE83456082}">
      <dgm:prSet custT="1"/>
      <dgm:spPr/>
      <dgm:t>
        <a:bodyPr/>
        <a:lstStyle/>
        <a:p>
          <a:pPr algn="l"/>
          <a:r>
            <a:rPr lang="es-CO" sz="1400" dirty="0">
              <a:latin typeface="Roboto" panose="02000000000000000000" pitchFamily="2" charset="0"/>
              <a:ea typeface="Roboto" panose="02000000000000000000" pitchFamily="2" charset="0"/>
              <a:cs typeface="Roboto" panose="02000000000000000000" pitchFamily="2" charset="0"/>
            </a:rPr>
            <a:t>SISTEMA FOTOVOLTAICO : {{</a:t>
          </a:r>
          <a:r>
            <a:rPr lang="es-CO" sz="1400" dirty="0" err="1">
              <a:latin typeface="Roboto" panose="02000000000000000000" pitchFamily="2" charset="0"/>
              <a:ea typeface="Roboto" panose="02000000000000000000" pitchFamily="2" charset="0"/>
              <a:cs typeface="Roboto" panose="02000000000000000000" pitchFamily="2" charset="0"/>
            </a:rPr>
            <a:t>TipoFV</a:t>
          </a:r>
          <a:r>
            <a:rPr lang="es-CO" sz="1400" dirty="0">
              <a:latin typeface="Roboto" panose="02000000000000000000" pitchFamily="2" charset="0"/>
              <a:ea typeface="Roboto" panose="02000000000000000000" pitchFamily="2" charset="0"/>
              <a:cs typeface="Roboto" panose="02000000000000000000" pitchFamily="2" charset="0"/>
            </a:rPr>
            <a:t>}}</a:t>
          </a:r>
        </a:p>
      </dgm:t>
    </dgm:pt>
    <dgm:pt modelId="{C31BB5FF-AE34-594F-AFDA-E2960EF388B9}" type="parTrans" cxnId="{388DFD55-2466-2647-8BDF-0C5C1AA0D9FF}">
      <dgm:prSet/>
      <dgm:spPr/>
      <dgm:t>
        <a:bodyPr/>
        <a:lstStyle/>
        <a:p>
          <a:endParaRPr lang="es-MX"/>
        </a:p>
      </dgm:t>
    </dgm:pt>
    <dgm:pt modelId="{DEBF7A87-B35D-2045-B8F3-70074208EE24}" type="sibTrans" cxnId="{388DFD55-2466-2647-8BDF-0C5C1AA0D9FF}">
      <dgm:prSet/>
      <dgm:spPr/>
      <dgm:t>
        <a:bodyPr/>
        <a:lstStyle/>
        <a:p>
          <a:endParaRPr lang="es-MX"/>
        </a:p>
      </dgm:t>
    </dgm:pt>
    <dgm:pt modelId="{28A2CE6C-7B3B-684B-A388-C36A8D53A77F}" type="pres">
      <dgm:prSet presAssocID="{3EEBF146-2C47-3448-8356-1210398C5D36}" presName="Name0" presStyleCnt="0">
        <dgm:presLayoutVars>
          <dgm:chMax val="7"/>
          <dgm:dir/>
          <dgm:animLvl val="lvl"/>
          <dgm:resizeHandles val="exact"/>
        </dgm:presLayoutVars>
      </dgm:prSet>
      <dgm:spPr/>
    </dgm:pt>
    <dgm:pt modelId="{5FD1E985-7948-C448-AC20-DB5BD5C15B99}" type="pres">
      <dgm:prSet presAssocID="{1304A1A0-EEE4-9A4F-8DDE-DEDE83456082}" presName="circle1" presStyleLbl="node1" presStyleIdx="0" presStyleCnt="1"/>
      <dgm:spPr>
        <a:solidFill>
          <a:schemeClr val="accent1">
            <a:lumMod val="60000"/>
            <a:lumOff val="40000"/>
          </a:schemeClr>
        </a:solidFill>
      </dgm:spPr>
    </dgm:pt>
    <dgm:pt modelId="{7C84BC21-7BB2-B442-ACF1-ED43ECA13A70}" type="pres">
      <dgm:prSet presAssocID="{1304A1A0-EEE4-9A4F-8DDE-DEDE83456082}" presName="space" presStyleCnt="0"/>
      <dgm:spPr/>
    </dgm:pt>
    <dgm:pt modelId="{B3BC667F-8197-6A43-8875-EF3B23FBE58F}" type="pres">
      <dgm:prSet presAssocID="{1304A1A0-EEE4-9A4F-8DDE-DEDE83456082}" presName="rect1" presStyleLbl="alignAcc1" presStyleIdx="0" presStyleCnt="1" custLinFactNeighborX="2076" custLinFactNeighborY="-4775"/>
      <dgm:spPr/>
    </dgm:pt>
    <dgm:pt modelId="{1781CD35-B1E5-C449-9C35-EF24ACD81433}" type="pres">
      <dgm:prSet presAssocID="{1304A1A0-EEE4-9A4F-8DDE-DEDE83456082}" presName="rect1ParTxNoCh" presStyleLbl="alignAcc1" presStyleIdx="0" presStyleCnt="1">
        <dgm:presLayoutVars>
          <dgm:chMax val="1"/>
          <dgm:bulletEnabled val="1"/>
        </dgm:presLayoutVars>
      </dgm:prSet>
      <dgm:spPr/>
    </dgm:pt>
  </dgm:ptLst>
  <dgm:cxnLst>
    <dgm:cxn modelId="{6FE28F02-0E1B-5C47-BF62-2921BD8096ED}" type="presOf" srcId="{1304A1A0-EEE4-9A4F-8DDE-DEDE83456082}" destId="{1781CD35-B1E5-C449-9C35-EF24ACD81433}" srcOrd="1" destOrd="0" presId="urn:microsoft.com/office/officeart/2005/8/layout/target3"/>
    <dgm:cxn modelId="{E931F345-844E-1E4B-9E82-1F949EFB22DE}" type="presOf" srcId="{1304A1A0-EEE4-9A4F-8DDE-DEDE83456082}" destId="{B3BC667F-8197-6A43-8875-EF3B23FBE58F}" srcOrd="0" destOrd="0" presId="urn:microsoft.com/office/officeart/2005/8/layout/target3"/>
    <dgm:cxn modelId="{388DFD55-2466-2647-8BDF-0C5C1AA0D9FF}" srcId="{3EEBF146-2C47-3448-8356-1210398C5D36}" destId="{1304A1A0-EEE4-9A4F-8DDE-DEDE83456082}" srcOrd="0" destOrd="0" parTransId="{C31BB5FF-AE34-594F-AFDA-E2960EF388B9}" sibTransId="{DEBF7A87-B35D-2045-B8F3-70074208EE24}"/>
    <dgm:cxn modelId="{C0E58570-A36C-FF40-ACB5-5725B7230A7E}" type="presOf" srcId="{3EEBF146-2C47-3448-8356-1210398C5D36}" destId="{28A2CE6C-7B3B-684B-A388-C36A8D53A77F}" srcOrd="0" destOrd="0" presId="urn:microsoft.com/office/officeart/2005/8/layout/target3"/>
    <dgm:cxn modelId="{7E52CC66-55E2-694A-A432-4A0588D8F4D3}" type="presParOf" srcId="{28A2CE6C-7B3B-684B-A388-C36A8D53A77F}" destId="{5FD1E985-7948-C448-AC20-DB5BD5C15B99}" srcOrd="0" destOrd="0" presId="urn:microsoft.com/office/officeart/2005/8/layout/target3"/>
    <dgm:cxn modelId="{646D5FBC-4F22-7641-9961-1BF6BD2C171D}" type="presParOf" srcId="{28A2CE6C-7B3B-684B-A388-C36A8D53A77F}" destId="{7C84BC21-7BB2-B442-ACF1-ED43ECA13A70}" srcOrd="1" destOrd="0" presId="urn:microsoft.com/office/officeart/2005/8/layout/target3"/>
    <dgm:cxn modelId="{A4D3FABB-42A4-D54B-8D41-7111DFF75227}" type="presParOf" srcId="{28A2CE6C-7B3B-684B-A388-C36A8D53A77F}" destId="{B3BC667F-8197-6A43-8875-EF3B23FBE58F}" srcOrd="2" destOrd="0" presId="urn:microsoft.com/office/officeart/2005/8/layout/target3"/>
    <dgm:cxn modelId="{5CAA121E-5314-1E44-B194-83C5968665A0}" type="presParOf" srcId="{28A2CE6C-7B3B-684B-A388-C36A8D53A77F}" destId="{1781CD35-B1E5-C449-9C35-EF24ACD81433}" srcOrd="3" destOrd="0" presId="urn:microsoft.com/office/officeart/2005/8/layout/target3"/>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FEBF7B-E29E-274C-B950-5EF420D39436}"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s-MX"/>
        </a:p>
      </dgm:t>
    </dgm:pt>
    <dgm:pt modelId="{26F48687-6537-5F4C-AB4A-22595925AF38}">
      <dgm:prSet custT="1"/>
      <dgm:spPr>
        <a:solidFill>
          <a:prstClr val="white">
            <a:alpha val="90000"/>
            <a:hueOff val="0"/>
            <a:satOff val="0"/>
            <a:lumOff val="0"/>
            <a:alphaOff val="0"/>
          </a:prstClr>
        </a:solidFill>
        <a:ln w="19050" cap="flat" cmpd="sng" algn="ctr">
          <a:solidFill>
            <a:srgbClr val="196B24">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algn="l"/>
          <a:r>
            <a:rPr lang="es-CO" sz="1200" dirty="0"/>
            <a:t>Instalación, protecciones, cables, conectores, etc. Gestión documental ante Operador de Red. No incluye Gestión UPME</a:t>
          </a:r>
        </a:p>
      </dgm:t>
    </dgm:pt>
    <dgm:pt modelId="{A6BF16C5-7E29-184A-9475-49DA1318EEFF}" type="parTrans" cxnId="{6257258E-661A-E14A-B01F-9387567C520B}">
      <dgm:prSet/>
      <dgm:spPr/>
      <dgm:t>
        <a:bodyPr/>
        <a:lstStyle/>
        <a:p>
          <a:pPr algn="l"/>
          <a:endParaRPr lang="es-MX"/>
        </a:p>
      </dgm:t>
    </dgm:pt>
    <dgm:pt modelId="{0244F572-FB01-9B4C-8E39-D1A96F27696F}" type="sibTrans" cxnId="{6257258E-661A-E14A-B01F-9387567C520B}">
      <dgm:prSet/>
      <dgm:spPr/>
      <dgm:t>
        <a:bodyPr/>
        <a:lstStyle/>
        <a:p>
          <a:pPr algn="l"/>
          <a:endParaRPr lang="es-MX"/>
        </a:p>
      </dgm:t>
    </dgm:pt>
    <dgm:pt modelId="{E42FBA4B-0E5B-404D-AFB3-D900B6D45D6B}" type="pres">
      <dgm:prSet presAssocID="{4FFEBF7B-E29E-274C-B950-5EF420D39436}" presName="Name0" presStyleCnt="0">
        <dgm:presLayoutVars>
          <dgm:chMax val="7"/>
          <dgm:dir/>
          <dgm:animLvl val="lvl"/>
          <dgm:resizeHandles val="exact"/>
        </dgm:presLayoutVars>
      </dgm:prSet>
      <dgm:spPr/>
    </dgm:pt>
    <dgm:pt modelId="{48953B80-7BC2-0E46-BF10-9D42888BEBC3}" type="pres">
      <dgm:prSet presAssocID="{26F48687-6537-5F4C-AB4A-22595925AF38}" presName="circle1" presStyleLbl="node1" presStyleIdx="0" presStyleCnt="1"/>
      <dgm:spPr>
        <a:solidFill>
          <a:schemeClr val="tx2">
            <a:lumMod val="75000"/>
            <a:lumOff val="25000"/>
          </a:schemeClr>
        </a:solidFill>
      </dgm:spPr>
    </dgm:pt>
    <dgm:pt modelId="{92BFC284-F990-4C4F-97D3-5B6D77D725F9}" type="pres">
      <dgm:prSet presAssocID="{26F48687-6537-5F4C-AB4A-22595925AF38}" presName="space" presStyleCnt="0"/>
      <dgm:spPr/>
    </dgm:pt>
    <dgm:pt modelId="{A4E1196F-EC77-9B4D-8C46-7CD7375504BC}" type="pres">
      <dgm:prSet presAssocID="{26F48687-6537-5F4C-AB4A-22595925AF38}" presName="rect1" presStyleLbl="alignAcc1" presStyleIdx="0" presStyleCnt="1" custLinFactNeighborY="-2846"/>
      <dgm:spPr>
        <a:xfrm>
          <a:off x="184665" y="0"/>
          <a:ext cx="1766602" cy="369332"/>
        </a:xfrm>
        <a:prstGeom prst="rect">
          <a:avLst/>
        </a:prstGeom>
      </dgm:spPr>
    </dgm:pt>
    <dgm:pt modelId="{1677E6C6-90FB-EB47-BF54-F32A118B9E32}" type="pres">
      <dgm:prSet presAssocID="{26F48687-6537-5F4C-AB4A-22595925AF38}" presName="rect1ParTxNoCh" presStyleLbl="alignAcc1" presStyleIdx="0" presStyleCnt="1">
        <dgm:presLayoutVars>
          <dgm:chMax val="1"/>
          <dgm:bulletEnabled val="1"/>
        </dgm:presLayoutVars>
      </dgm:prSet>
      <dgm:spPr/>
    </dgm:pt>
  </dgm:ptLst>
  <dgm:cxnLst>
    <dgm:cxn modelId="{87AEC943-7A0C-BF48-9D94-97691F390365}" type="presOf" srcId="{26F48687-6537-5F4C-AB4A-22595925AF38}" destId="{A4E1196F-EC77-9B4D-8C46-7CD7375504BC}" srcOrd="0" destOrd="0" presId="urn:microsoft.com/office/officeart/2005/8/layout/target3"/>
    <dgm:cxn modelId="{321DDC7E-8DC7-214E-9B0C-84DCFA71EA27}" type="presOf" srcId="{4FFEBF7B-E29E-274C-B950-5EF420D39436}" destId="{E42FBA4B-0E5B-404D-AFB3-D900B6D45D6B}" srcOrd="0" destOrd="0" presId="urn:microsoft.com/office/officeart/2005/8/layout/target3"/>
    <dgm:cxn modelId="{6257258E-661A-E14A-B01F-9387567C520B}" srcId="{4FFEBF7B-E29E-274C-B950-5EF420D39436}" destId="{26F48687-6537-5F4C-AB4A-22595925AF38}" srcOrd="0" destOrd="0" parTransId="{A6BF16C5-7E29-184A-9475-49DA1318EEFF}" sibTransId="{0244F572-FB01-9B4C-8E39-D1A96F27696F}"/>
    <dgm:cxn modelId="{9D67239C-4765-314E-87CE-1D586857C6F7}" type="presOf" srcId="{26F48687-6537-5F4C-AB4A-22595925AF38}" destId="{1677E6C6-90FB-EB47-BF54-F32A118B9E32}" srcOrd="1" destOrd="0" presId="urn:microsoft.com/office/officeart/2005/8/layout/target3"/>
    <dgm:cxn modelId="{AE0C475E-B112-DA4B-88FA-919807E60F81}" type="presParOf" srcId="{E42FBA4B-0E5B-404D-AFB3-D900B6D45D6B}" destId="{48953B80-7BC2-0E46-BF10-9D42888BEBC3}" srcOrd="0" destOrd="0" presId="urn:microsoft.com/office/officeart/2005/8/layout/target3"/>
    <dgm:cxn modelId="{DFB5A39C-2235-9B4B-A6C9-E74C5000FDCC}" type="presParOf" srcId="{E42FBA4B-0E5B-404D-AFB3-D900B6D45D6B}" destId="{92BFC284-F990-4C4F-97D3-5B6D77D725F9}" srcOrd="1" destOrd="0" presId="urn:microsoft.com/office/officeart/2005/8/layout/target3"/>
    <dgm:cxn modelId="{5950369C-BDFC-224E-9363-C5C67BEA63BD}" type="presParOf" srcId="{E42FBA4B-0E5B-404D-AFB3-D900B6D45D6B}" destId="{A4E1196F-EC77-9B4D-8C46-7CD7375504BC}" srcOrd="2" destOrd="0" presId="urn:microsoft.com/office/officeart/2005/8/layout/target3"/>
    <dgm:cxn modelId="{5B3A110D-8F76-D64D-8962-437D13095688}" type="presParOf" srcId="{E42FBA4B-0E5B-404D-AFB3-D900B6D45D6B}" destId="{1677E6C6-90FB-EB47-BF54-F32A118B9E32}" srcOrd="3" destOrd="0" presId="urn:microsoft.com/office/officeart/2005/8/layout/target3"/>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35438-52FF-4B48-852E-6AA7AC9A6165}"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s-MX"/>
        </a:p>
      </dgm:t>
    </dgm:pt>
    <dgm:pt modelId="{F1BCD6A7-6616-2D42-A9B0-7A776DB06746}">
      <dgm:prSet phldrT="[Texto]" custT="1"/>
      <dgm:spPr>
        <a:solidFill>
          <a:schemeClr val="tx2"/>
        </a:solidFill>
      </dgm:spPr>
      <dgm:t>
        <a:bodyPr/>
        <a:lstStyle/>
        <a:p>
          <a:r>
            <a:rPr lang="es-MX" sz="1600" dirty="0">
              <a:solidFill>
                <a:schemeClr val="bg1"/>
              </a:solidFill>
              <a:latin typeface="Roboto" panose="02000000000000000000" pitchFamily="2" charset="0"/>
              <a:ea typeface="Roboto" panose="02000000000000000000" pitchFamily="2" charset="0"/>
              <a:cs typeface="Roboto" panose="02000000000000000000" pitchFamily="2" charset="0"/>
            </a:rPr>
            <a:t>ECONOMICOS</a:t>
          </a:r>
        </a:p>
      </dgm:t>
    </dgm:pt>
    <dgm:pt modelId="{DBCD1481-3811-B049-AE9F-CCA435B16E6E}" type="parTrans" cxnId="{E0D5AC44-CEC0-954A-A75A-BB3F41C6D1FF}">
      <dgm:prSet/>
      <dgm:spPr/>
      <dgm:t>
        <a:bodyPr/>
        <a:lstStyle/>
        <a:p>
          <a:endParaRPr lang="es-MX"/>
        </a:p>
      </dgm:t>
    </dgm:pt>
    <dgm:pt modelId="{4D7C10D0-6E1C-9446-8894-5276037EDF2F}" type="sibTrans" cxnId="{E0D5AC44-CEC0-954A-A75A-BB3F41C6D1FF}">
      <dgm:prSet/>
      <dgm:spPr/>
      <dgm:t>
        <a:bodyPr/>
        <a:lstStyle/>
        <a:p>
          <a:endParaRPr lang="es-MX"/>
        </a:p>
      </dgm:t>
    </dgm:pt>
    <dgm:pt modelId="{EA4B34D0-1587-E246-8ECD-B40A3AEEEDFE}">
      <dgm:prSet phldrT="[Texto]" custT="1"/>
      <dgm:spPr/>
      <dgm:t>
        <a:bodyPr/>
        <a:lstStyle/>
        <a:p>
          <a:r>
            <a:rPr lang="es-MX" sz="900" dirty="0"/>
            <a:t>Reducción significativo del valor de la factura por consumo de energía eléctrica, hasta $0, según el alcance del proyecto.</a:t>
          </a:r>
        </a:p>
      </dgm:t>
    </dgm:pt>
    <dgm:pt modelId="{2FEC1F70-B064-B849-86E8-C8365DFC9381}" type="parTrans" cxnId="{2B073C8E-29BC-2A4A-A9ED-19DBF85086A8}">
      <dgm:prSet/>
      <dgm:spPr/>
      <dgm:t>
        <a:bodyPr/>
        <a:lstStyle/>
        <a:p>
          <a:endParaRPr lang="es-MX"/>
        </a:p>
      </dgm:t>
    </dgm:pt>
    <dgm:pt modelId="{51367B2A-6232-1148-A3AD-818006EFDFAD}" type="sibTrans" cxnId="{2B073C8E-29BC-2A4A-A9ED-19DBF85086A8}">
      <dgm:prSet/>
      <dgm:spPr/>
      <dgm:t>
        <a:bodyPr/>
        <a:lstStyle/>
        <a:p>
          <a:endParaRPr lang="es-MX"/>
        </a:p>
      </dgm:t>
    </dgm:pt>
    <dgm:pt modelId="{33302BF0-AD55-774D-B3F1-42915E54E9E9}">
      <dgm:prSet phldrT="[Texto]" custT="1"/>
      <dgm:spPr>
        <a:solidFill>
          <a:schemeClr val="accent6">
            <a:lumMod val="60000"/>
            <a:lumOff val="40000"/>
          </a:schemeClr>
        </a:solidFill>
      </dgm:spPr>
      <dgm:t>
        <a:bodyPr/>
        <a:lstStyle/>
        <a:p>
          <a:r>
            <a:rPr lang="es-MX" sz="1600" dirty="0">
              <a:latin typeface="Roboto" panose="02000000000000000000" pitchFamily="2" charset="0"/>
              <a:ea typeface="Roboto" panose="02000000000000000000" pitchFamily="2" charset="0"/>
              <a:cs typeface="Roboto" panose="02000000000000000000" pitchFamily="2" charset="0"/>
            </a:rPr>
            <a:t>TRIBUTARIOS</a:t>
          </a:r>
          <a:r>
            <a:rPr lang="es-MX" sz="900" dirty="0">
              <a:latin typeface="Roboto" panose="02000000000000000000" pitchFamily="2" charset="0"/>
              <a:ea typeface="Roboto" panose="02000000000000000000" pitchFamily="2" charset="0"/>
              <a:cs typeface="Roboto" panose="02000000000000000000" pitchFamily="2" charset="0"/>
            </a:rPr>
            <a:t> (Deducciones reglamentadas en el Decreto 2143 del 2015)</a:t>
          </a:r>
          <a:endParaRPr lang="es-MX" sz="1800" dirty="0">
            <a:latin typeface="Roboto" panose="02000000000000000000" pitchFamily="2" charset="0"/>
            <a:ea typeface="Roboto" panose="02000000000000000000" pitchFamily="2" charset="0"/>
            <a:cs typeface="Roboto" panose="02000000000000000000" pitchFamily="2" charset="0"/>
          </a:endParaRPr>
        </a:p>
      </dgm:t>
    </dgm:pt>
    <dgm:pt modelId="{7AB63693-C1F7-1D46-8AE4-78E429F01ED7}" type="parTrans" cxnId="{ACE2E811-85D1-2F4A-B901-A413BC4A718B}">
      <dgm:prSet/>
      <dgm:spPr/>
      <dgm:t>
        <a:bodyPr/>
        <a:lstStyle/>
        <a:p>
          <a:endParaRPr lang="es-MX"/>
        </a:p>
      </dgm:t>
    </dgm:pt>
    <dgm:pt modelId="{EFACF4A7-35FE-2046-B836-A78FB7B116FC}" type="sibTrans" cxnId="{ACE2E811-85D1-2F4A-B901-A413BC4A718B}">
      <dgm:prSet/>
      <dgm:spPr/>
      <dgm:t>
        <a:bodyPr/>
        <a:lstStyle/>
        <a:p>
          <a:endParaRPr lang="es-MX"/>
        </a:p>
      </dgm:t>
    </dgm:pt>
    <dgm:pt modelId="{1BA6F16B-B2E6-7944-B111-27102FA2638B}">
      <dgm:prSet phldrT="[Texto]" custT="1"/>
      <dgm:spPr>
        <a:solidFill>
          <a:srgbClr val="196B24">
            <a:alpha val="90000"/>
            <a:tint val="40000"/>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a:buFont typeface="Arial" panose="020B0604020202020204" pitchFamily="34" charset="0"/>
            <a:buChar char="•"/>
          </a:pPr>
          <a:r>
            <a:rPr lang="es-CO" sz="900" kern="1200" dirty="0">
              <a:solidFill>
                <a:schemeClr val="tx1"/>
              </a:solidFill>
              <a:latin typeface="Aptos" panose="02110004020202020204"/>
              <a:ea typeface="+mn-ea"/>
              <a:cs typeface="+mn-cs"/>
            </a:rPr>
            <a:t>Deducción especial de renta: hasta el 50% de la inversión, distribuida en 5 años.</a:t>
          </a:r>
          <a:endParaRPr lang="es-MX" sz="900" kern="1200" dirty="0">
            <a:solidFill>
              <a:schemeClr val="tx1"/>
            </a:solidFill>
            <a:latin typeface="Aptos" panose="02110004020202020204"/>
            <a:ea typeface="+mn-ea"/>
            <a:cs typeface="+mn-cs"/>
          </a:endParaRPr>
        </a:p>
      </dgm:t>
    </dgm:pt>
    <dgm:pt modelId="{A4C597DE-D6E9-3C48-BF16-7F5506F78938}" type="parTrans" cxnId="{8ACD5264-2F93-1A4E-89B4-A2A633A6AECD}">
      <dgm:prSet/>
      <dgm:spPr/>
      <dgm:t>
        <a:bodyPr/>
        <a:lstStyle/>
        <a:p>
          <a:endParaRPr lang="es-MX"/>
        </a:p>
      </dgm:t>
    </dgm:pt>
    <dgm:pt modelId="{025F848E-0319-6248-A35C-B7E3878F835D}" type="sibTrans" cxnId="{8ACD5264-2F93-1A4E-89B4-A2A633A6AECD}">
      <dgm:prSet/>
      <dgm:spPr/>
      <dgm:t>
        <a:bodyPr/>
        <a:lstStyle/>
        <a:p>
          <a:endParaRPr lang="es-MX"/>
        </a:p>
      </dgm:t>
    </dgm:pt>
    <dgm:pt modelId="{DEAA15CE-B9C7-DF40-9EDB-9B1D4AF07FBB}">
      <dgm:prSet phldrT="[Texto]" custT="1"/>
      <dgm:spPr>
        <a:solidFill>
          <a:schemeClr val="accent1">
            <a:lumMod val="60000"/>
            <a:lumOff val="40000"/>
          </a:schemeClr>
        </a:solidFill>
      </dgm:spPr>
      <dgm:t>
        <a:bodyPr/>
        <a:lstStyle/>
        <a:p>
          <a:r>
            <a:rPr lang="es-MX" sz="1600" dirty="0">
              <a:latin typeface="Roboto" panose="02000000000000000000" pitchFamily="2" charset="0"/>
              <a:ea typeface="Roboto" panose="02000000000000000000" pitchFamily="2" charset="0"/>
              <a:cs typeface="Roboto" panose="02000000000000000000" pitchFamily="2" charset="0"/>
            </a:rPr>
            <a:t>AMBIENTALES</a:t>
          </a:r>
        </a:p>
      </dgm:t>
    </dgm:pt>
    <dgm:pt modelId="{4E8CD52C-11F9-8349-97E8-F632336918FB}" type="parTrans" cxnId="{BB7B00B2-E354-6A48-BBF4-D9DE5A049E45}">
      <dgm:prSet/>
      <dgm:spPr/>
      <dgm:t>
        <a:bodyPr/>
        <a:lstStyle/>
        <a:p>
          <a:endParaRPr lang="es-MX"/>
        </a:p>
      </dgm:t>
    </dgm:pt>
    <dgm:pt modelId="{BBCC149F-5DA3-ED4F-BD39-B2F6DEB7FC8E}" type="sibTrans" cxnId="{BB7B00B2-E354-6A48-BBF4-D9DE5A049E45}">
      <dgm:prSet/>
      <dgm:spPr/>
      <dgm:t>
        <a:bodyPr/>
        <a:lstStyle/>
        <a:p>
          <a:endParaRPr lang="es-MX"/>
        </a:p>
      </dgm:t>
    </dgm:pt>
    <dgm:pt modelId="{5E529D07-CEE4-BD4F-A019-9CE6AC589563}">
      <dgm:prSet phldrT="[Texto]" custT="1"/>
      <dgm:spPr/>
      <dgm:t>
        <a:bodyPr/>
        <a:lstStyle/>
        <a:p>
          <a:r>
            <a:rPr lang="es-MX" sz="900" dirty="0"/>
            <a:t>Cada kWh generado con energí solar evita la emisión de 0,45 kg de CO</a:t>
          </a:r>
          <a:r>
            <a:rPr lang="es-MX" sz="900" baseline="-25000" dirty="0"/>
            <a:t>2</a:t>
          </a:r>
          <a:r>
            <a:rPr lang="es-MX" sz="900" baseline="0" dirty="0"/>
            <a:t> al medio ambiente.</a:t>
          </a:r>
          <a:endParaRPr lang="es-MX" sz="900" baseline="-25000" dirty="0"/>
        </a:p>
      </dgm:t>
    </dgm:pt>
    <dgm:pt modelId="{13289F2F-A2A3-5E45-9E69-8B0EBFC2B655}" type="parTrans" cxnId="{74057BC9-948A-174A-AB88-6161D3848349}">
      <dgm:prSet/>
      <dgm:spPr/>
      <dgm:t>
        <a:bodyPr/>
        <a:lstStyle/>
        <a:p>
          <a:endParaRPr lang="es-MX"/>
        </a:p>
      </dgm:t>
    </dgm:pt>
    <dgm:pt modelId="{66232BCE-62A8-2348-B9D5-5ADD2DBA11E6}" type="sibTrans" cxnId="{74057BC9-948A-174A-AB88-6161D3848349}">
      <dgm:prSet/>
      <dgm:spPr/>
      <dgm:t>
        <a:bodyPr/>
        <a:lstStyle/>
        <a:p>
          <a:endParaRPr lang="es-MX"/>
        </a:p>
      </dgm:t>
    </dgm:pt>
    <dgm:pt modelId="{C66ED906-6730-244B-AB51-662EEB14DF04}">
      <dgm:prSet phldrT="[Texto]" custT="1"/>
      <dgm:spPr/>
      <dgm:t>
        <a:bodyPr/>
        <a:lstStyle/>
        <a:p>
          <a:r>
            <a:rPr lang="es-MX" sz="900" dirty="0"/>
            <a:t>Contribuye directamente a los Objetivos del Desarrollo Sostenible de la ONU (ODS7 y ODS 13).</a:t>
          </a:r>
        </a:p>
      </dgm:t>
    </dgm:pt>
    <dgm:pt modelId="{BBFFEBDC-88D5-4D44-9FE6-FBAB630464A1}" type="parTrans" cxnId="{858B2F78-BCE6-7141-A372-78B1F4FB4A7C}">
      <dgm:prSet/>
      <dgm:spPr/>
      <dgm:t>
        <a:bodyPr/>
        <a:lstStyle/>
        <a:p>
          <a:endParaRPr lang="es-MX"/>
        </a:p>
      </dgm:t>
    </dgm:pt>
    <dgm:pt modelId="{9CE3E89F-2DDB-7045-B7EE-64D7F096BCDC}" type="sibTrans" cxnId="{858B2F78-BCE6-7141-A372-78B1F4FB4A7C}">
      <dgm:prSet/>
      <dgm:spPr/>
      <dgm:t>
        <a:bodyPr/>
        <a:lstStyle/>
        <a:p>
          <a:endParaRPr lang="es-MX"/>
        </a:p>
      </dgm:t>
    </dgm:pt>
    <dgm:pt modelId="{B5F21D09-905D-1D47-B699-C0D51BD3A7FA}">
      <dgm:prSet phldrT="[Texto]" custT="1"/>
      <dgm:spPr/>
      <dgm:t>
        <a:bodyPr/>
        <a:lstStyle/>
        <a:p>
          <a:r>
            <a:rPr lang="es-MX" sz="900" dirty="0"/>
            <a:t>Valorización del inmueble   ( {{tipo_ edif}} ), porque el sistema representan una mejora tecnológica.</a:t>
          </a:r>
        </a:p>
      </dgm:t>
    </dgm:pt>
    <dgm:pt modelId="{FA4CCCE6-B87D-F54F-864D-699C4CB16031}" type="parTrans" cxnId="{8C5940BD-B565-6D44-8B5D-A6A085169D09}">
      <dgm:prSet/>
      <dgm:spPr/>
      <dgm:t>
        <a:bodyPr/>
        <a:lstStyle/>
        <a:p>
          <a:endParaRPr lang="es-MX"/>
        </a:p>
      </dgm:t>
    </dgm:pt>
    <dgm:pt modelId="{1A559E1D-B3EC-C543-B308-D71CD9A5D6E5}" type="sibTrans" cxnId="{8C5940BD-B565-6D44-8B5D-A6A085169D09}">
      <dgm:prSet/>
      <dgm:spPr/>
      <dgm:t>
        <a:bodyPr/>
        <a:lstStyle/>
        <a:p>
          <a:endParaRPr lang="es-MX"/>
        </a:p>
      </dgm:t>
    </dgm:pt>
    <dgm:pt modelId="{516C01D9-CC9A-C549-9F32-29D997876C67}">
      <dgm:prSet phldrT="[Texto]" custT="1"/>
      <dgm:spPr/>
      <dgm:t>
        <a:bodyPr/>
        <a:lstStyle/>
        <a:p>
          <a:r>
            <a:rPr lang="es-MX" sz="900" dirty="0"/>
            <a:t>Ahorro acumulado a largo plazo por la vida útil del sistema (min.25 años), superando la inversión inicial.</a:t>
          </a:r>
        </a:p>
      </dgm:t>
    </dgm:pt>
    <dgm:pt modelId="{2FBA5691-9A10-444F-BF5B-1855CA21E0B4}" type="parTrans" cxnId="{5E42C7B2-F103-0E4E-98A4-31ABF6E2BAC4}">
      <dgm:prSet/>
      <dgm:spPr/>
      <dgm:t>
        <a:bodyPr/>
        <a:lstStyle/>
        <a:p>
          <a:endParaRPr lang="es-MX"/>
        </a:p>
      </dgm:t>
    </dgm:pt>
    <dgm:pt modelId="{E5AA4628-ED21-DE4D-AB77-E5BAC0E52E54}" type="sibTrans" cxnId="{5E42C7B2-F103-0E4E-98A4-31ABF6E2BAC4}">
      <dgm:prSet/>
      <dgm:spPr/>
      <dgm:t>
        <a:bodyPr/>
        <a:lstStyle/>
        <a:p>
          <a:endParaRPr lang="es-MX"/>
        </a:p>
      </dgm:t>
    </dgm:pt>
    <dgm:pt modelId="{D029EEED-B2A4-A041-B3FC-11E5BBC2FDBB}">
      <dgm:prSet phldrT="[Texto]" custT="1"/>
      <dgm:spPr/>
      <dgm:t>
        <a:bodyPr/>
        <a:lstStyle/>
        <a:p>
          <a:endParaRPr lang="es-MX" sz="1100" dirty="0"/>
        </a:p>
      </dgm:t>
    </dgm:pt>
    <dgm:pt modelId="{39BAF8E4-B2D3-C540-BFE0-6CE2F3EFD0A0}" type="parTrans" cxnId="{86B96ABA-CD5F-6547-A52E-B9643F499D40}">
      <dgm:prSet/>
      <dgm:spPr/>
      <dgm:t>
        <a:bodyPr/>
        <a:lstStyle/>
        <a:p>
          <a:endParaRPr lang="es-MX"/>
        </a:p>
      </dgm:t>
    </dgm:pt>
    <dgm:pt modelId="{8AAF97C8-C62D-C648-9D38-DD2C8E750549}" type="sibTrans" cxnId="{86B96ABA-CD5F-6547-A52E-B9643F499D40}">
      <dgm:prSet/>
      <dgm:spPr/>
      <dgm:t>
        <a:bodyPr/>
        <a:lstStyle/>
        <a:p>
          <a:endParaRPr lang="es-MX"/>
        </a:p>
      </dgm:t>
    </dgm:pt>
    <dgm:pt modelId="{6DE8471B-345D-E54B-85AD-C5F6445E1480}">
      <dgm:prSet phldrT="[Texto]" custT="1"/>
      <dgm:spPr/>
      <dgm:t>
        <a:bodyPr/>
        <a:lstStyle/>
        <a:p>
          <a:endParaRPr lang="es-MX" sz="900" dirty="0"/>
        </a:p>
      </dgm:t>
    </dgm:pt>
    <dgm:pt modelId="{85F8CC06-8C7C-A74C-9EFE-D358FD971F95}" type="parTrans" cxnId="{D329EAD6-4859-1F4B-80B0-44EC7A1C9DC2}">
      <dgm:prSet/>
      <dgm:spPr/>
      <dgm:t>
        <a:bodyPr/>
        <a:lstStyle/>
        <a:p>
          <a:endParaRPr lang="es-MX"/>
        </a:p>
      </dgm:t>
    </dgm:pt>
    <dgm:pt modelId="{51B95CD0-116B-5D4D-B07A-51EDFEE0097C}" type="sibTrans" cxnId="{D329EAD6-4859-1F4B-80B0-44EC7A1C9DC2}">
      <dgm:prSet/>
      <dgm:spPr/>
      <dgm:t>
        <a:bodyPr/>
        <a:lstStyle/>
        <a:p>
          <a:endParaRPr lang="es-MX"/>
        </a:p>
      </dgm:t>
    </dgm:pt>
    <dgm:pt modelId="{267487E3-07FA-D644-B9E3-E1F1658AB4CF}">
      <dgm:prSet phldrT="[Texto]" custT="1"/>
      <dgm:spPr>
        <a:solidFill>
          <a:srgbClr val="196B24">
            <a:alpha val="90000"/>
            <a:tint val="40000"/>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a:buFont typeface="Arial" panose="020B0604020202020204" pitchFamily="34" charset="0"/>
            <a:buNone/>
          </a:pPr>
          <a:r>
            <a:rPr lang="es-MX" sz="900" kern="1200" dirty="0">
              <a:solidFill>
                <a:schemeClr val="tx1"/>
              </a:solidFill>
              <a:latin typeface="Aptos" panose="02110004020202020204"/>
              <a:ea typeface="+mn-ea"/>
              <a:cs typeface="+mn-cs"/>
            </a:rPr>
            <a:t>Asumiendo un registro diligente y oportuno ante la UPME:</a:t>
          </a:r>
        </a:p>
      </dgm:t>
    </dgm:pt>
    <dgm:pt modelId="{DCAD35A5-DCA9-9F4B-81C5-D06698EDC143}" type="parTrans" cxnId="{B614C67A-A630-0A40-8C6F-4F5FC53DB767}">
      <dgm:prSet/>
      <dgm:spPr/>
      <dgm:t>
        <a:bodyPr/>
        <a:lstStyle/>
        <a:p>
          <a:endParaRPr lang="es-MX"/>
        </a:p>
      </dgm:t>
    </dgm:pt>
    <dgm:pt modelId="{C0B59850-1324-5040-A4D6-F9DA827F9E1F}" type="sibTrans" cxnId="{B614C67A-A630-0A40-8C6F-4F5FC53DB767}">
      <dgm:prSet/>
      <dgm:spPr/>
      <dgm:t>
        <a:bodyPr/>
        <a:lstStyle/>
        <a:p>
          <a:endParaRPr lang="es-MX"/>
        </a:p>
      </dgm:t>
    </dgm:pt>
    <dgm:pt modelId="{1F9CD250-DADF-EB49-9CE3-DE22360EB3D9}">
      <dgm:prSet phldrT="[Texto]" custT="1"/>
      <dgm:spPr>
        <a:solidFill>
          <a:srgbClr val="196B24">
            <a:alpha val="90000"/>
            <a:tint val="40000"/>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a:buFont typeface="Arial" panose="020B0604020202020204" pitchFamily="34" charset="0"/>
            <a:buChar char="•"/>
          </a:pPr>
          <a:r>
            <a:rPr lang="es-MX" sz="900" kern="1200" dirty="0">
              <a:solidFill>
                <a:schemeClr val="tx1"/>
              </a:solidFill>
              <a:latin typeface="Aptos" panose="02110004020202020204"/>
              <a:ea typeface="+mn-ea"/>
              <a:cs typeface="+mn-cs"/>
            </a:rPr>
            <a:t>Depreciación acelerada: hasta en 5 años para activos del sistema, logrando un ahorro en el pago de la renta correspon-diente al 35% del valor de la depreciación anual.</a:t>
          </a:r>
        </a:p>
      </dgm:t>
    </dgm:pt>
    <dgm:pt modelId="{9B810BEB-B252-F64F-AC59-2512596101A1}" type="parTrans" cxnId="{6C37C07D-C249-7F40-B054-1F2342F730AF}">
      <dgm:prSet/>
      <dgm:spPr/>
      <dgm:t>
        <a:bodyPr/>
        <a:lstStyle/>
        <a:p>
          <a:endParaRPr lang="es-MX"/>
        </a:p>
      </dgm:t>
    </dgm:pt>
    <dgm:pt modelId="{D6FFDE14-23DB-F041-9730-BE9C62C5C9A9}" type="sibTrans" cxnId="{6C37C07D-C249-7F40-B054-1F2342F730AF}">
      <dgm:prSet/>
      <dgm:spPr/>
      <dgm:t>
        <a:bodyPr/>
        <a:lstStyle/>
        <a:p>
          <a:endParaRPr lang="es-MX"/>
        </a:p>
      </dgm:t>
    </dgm:pt>
    <dgm:pt modelId="{1D0FA9EE-9A5D-8240-A283-820E77A043CF}">
      <dgm:prSet custT="1"/>
      <dgm:spPr/>
      <dgm:t>
        <a:bodyPr/>
        <a:lstStyle/>
        <a:p>
          <a:pPr>
            <a:buFont typeface="Arial" panose="020B0604020202020204" pitchFamily="34" charset="0"/>
            <a:buChar char="•"/>
          </a:pPr>
          <a:endParaRPr lang="es-MX" sz="900" kern="1200" dirty="0">
            <a:solidFill>
              <a:schemeClr val="tx1"/>
            </a:solidFill>
            <a:latin typeface="Aptos" panose="02110004020202020204"/>
            <a:ea typeface="+mn-ea"/>
            <a:cs typeface="+mn-cs"/>
          </a:endParaRPr>
        </a:p>
      </dgm:t>
    </dgm:pt>
    <dgm:pt modelId="{B94BD0EE-8031-D44A-BBA7-8A33D1F74931}" type="parTrans" cxnId="{DD84E6C8-14A4-964E-935E-0144CA1D4DAF}">
      <dgm:prSet/>
      <dgm:spPr/>
      <dgm:t>
        <a:bodyPr/>
        <a:lstStyle/>
        <a:p>
          <a:endParaRPr lang="es-MX"/>
        </a:p>
      </dgm:t>
    </dgm:pt>
    <dgm:pt modelId="{2B570A8B-FE5E-8745-B31B-D1763F669B28}" type="sibTrans" cxnId="{DD84E6C8-14A4-964E-935E-0144CA1D4DAF}">
      <dgm:prSet/>
      <dgm:spPr/>
      <dgm:t>
        <a:bodyPr/>
        <a:lstStyle/>
        <a:p>
          <a:endParaRPr lang="es-MX"/>
        </a:p>
      </dgm:t>
    </dgm:pt>
    <dgm:pt modelId="{49AB1034-8A6B-C442-A387-BCD4FD762178}">
      <dgm:prSet phldrT="[Texto]" custT="1"/>
      <dgm:spPr/>
      <dgm:t>
        <a:bodyPr/>
        <a:lstStyle/>
        <a:p>
          <a:r>
            <a:rPr lang="es-MX" sz="900" baseline="0" dirty="0"/>
            <a:t>Un sistema de 5Kwp evita más de 2 toneladas de CO</a:t>
          </a:r>
          <a:r>
            <a:rPr lang="es-MX" sz="900" baseline="-25000" dirty="0"/>
            <a:t>2 </a:t>
          </a:r>
          <a:r>
            <a:rPr lang="es-MX" sz="900" baseline="0" dirty="0"/>
            <a:t>al año, equivalente a plantar unos 100 árboles a ualmente.</a:t>
          </a:r>
          <a:endParaRPr lang="es-MX" sz="900" baseline="-25000" dirty="0"/>
        </a:p>
      </dgm:t>
    </dgm:pt>
    <dgm:pt modelId="{43F3712C-90E5-9B46-81C9-72042DB81A8F}" type="parTrans" cxnId="{D7684E79-B0B4-D142-A877-F992FB599618}">
      <dgm:prSet/>
      <dgm:spPr/>
      <dgm:t>
        <a:bodyPr/>
        <a:lstStyle/>
        <a:p>
          <a:endParaRPr lang="es-MX"/>
        </a:p>
      </dgm:t>
    </dgm:pt>
    <dgm:pt modelId="{681C9FAE-24D1-2B4A-AEF0-2AD9895326A3}" type="sibTrans" cxnId="{D7684E79-B0B4-D142-A877-F992FB599618}">
      <dgm:prSet/>
      <dgm:spPr/>
      <dgm:t>
        <a:bodyPr/>
        <a:lstStyle/>
        <a:p>
          <a:endParaRPr lang="es-MX"/>
        </a:p>
      </dgm:t>
    </dgm:pt>
    <dgm:pt modelId="{364DEA68-3717-E542-8DBC-9954E04EA239}" type="pres">
      <dgm:prSet presAssocID="{D1635438-52FF-4B48-852E-6AA7AC9A6165}" presName="Name0" presStyleCnt="0">
        <dgm:presLayoutVars>
          <dgm:dir/>
          <dgm:animLvl val="lvl"/>
          <dgm:resizeHandles val="exact"/>
        </dgm:presLayoutVars>
      </dgm:prSet>
      <dgm:spPr/>
    </dgm:pt>
    <dgm:pt modelId="{B472527A-7589-CD48-94CA-FC662CE65EDB}" type="pres">
      <dgm:prSet presAssocID="{F1BCD6A7-6616-2D42-A9B0-7A776DB06746}" presName="composite" presStyleCnt="0"/>
      <dgm:spPr/>
    </dgm:pt>
    <dgm:pt modelId="{5D61ED5E-752B-BB44-A1A3-CC62F3887EAB}" type="pres">
      <dgm:prSet presAssocID="{F1BCD6A7-6616-2D42-A9B0-7A776DB06746}" presName="parTx" presStyleLbl="alignNode1" presStyleIdx="0" presStyleCnt="3" custScaleY="89657">
        <dgm:presLayoutVars>
          <dgm:chMax val="0"/>
          <dgm:chPref val="0"/>
          <dgm:bulletEnabled val="1"/>
        </dgm:presLayoutVars>
      </dgm:prSet>
      <dgm:spPr/>
    </dgm:pt>
    <dgm:pt modelId="{FC159272-53AC-1F47-9885-D13C889A4703}" type="pres">
      <dgm:prSet presAssocID="{F1BCD6A7-6616-2D42-A9B0-7A776DB06746}" presName="desTx" presStyleLbl="alignAccFollowNode1" presStyleIdx="0" presStyleCnt="3" custScaleY="95350">
        <dgm:presLayoutVars>
          <dgm:bulletEnabled val="1"/>
        </dgm:presLayoutVars>
      </dgm:prSet>
      <dgm:spPr/>
    </dgm:pt>
    <dgm:pt modelId="{4D22A560-6AC5-E549-83AB-3578E8A8E1A8}" type="pres">
      <dgm:prSet presAssocID="{4D7C10D0-6E1C-9446-8894-5276037EDF2F}" presName="space" presStyleCnt="0"/>
      <dgm:spPr/>
    </dgm:pt>
    <dgm:pt modelId="{EC7D0BC3-7E63-424C-8CC9-7CE5FD8ED2CB}" type="pres">
      <dgm:prSet presAssocID="{33302BF0-AD55-774D-B3F1-42915E54E9E9}" presName="composite" presStyleCnt="0"/>
      <dgm:spPr/>
    </dgm:pt>
    <dgm:pt modelId="{DE135C85-9FE6-074B-969D-0C5537CE1181}" type="pres">
      <dgm:prSet presAssocID="{33302BF0-AD55-774D-B3F1-42915E54E9E9}" presName="parTx" presStyleLbl="alignNode1" presStyleIdx="1" presStyleCnt="3" custScaleY="89657">
        <dgm:presLayoutVars>
          <dgm:chMax val="0"/>
          <dgm:chPref val="0"/>
          <dgm:bulletEnabled val="1"/>
        </dgm:presLayoutVars>
      </dgm:prSet>
      <dgm:spPr/>
    </dgm:pt>
    <dgm:pt modelId="{807B64D3-ED7A-4C4C-983A-3205B5F24D78}" type="pres">
      <dgm:prSet presAssocID="{33302BF0-AD55-774D-B3F1-42915E54E9E9}" presName="desTx" presStyleLbl="alignAccFollowNode1" presStyleIdx="1" presStyleCnt="3" custScaleY="95350">
        <dgm:presLayoutVars>
          <dgm:bulletEnabled val="1"/>
        </dgm:presLayoutVars>
      </dgm:prSet>
      <dgm:spPr>
        <a:xfrm>
          <a:off x="2022430" y="1599702"/>
          <a:ext cx="1772466" cy="1605825"/>
        </a:xfrm>
        <a:prstGeom prst="rect">
          <a:avLst/>
        </a:prstGeom>
      </dgm:spPr>
    </dgm:pt>
    <dgm:pt modelId="{E8845C04-85D6-6744-AA50-3473FF74C370}" type="pres">
      <dgm:prSet presAssocID="{EFACF4A7-35FE-2046-B836-A78FB7B116FC}" presName="space" presStyleCnt="0"/>
      <dgm:spPr/>
    </dgm:pt>
    <dgm:pt modelId="{701093DD-1891-3B47-88FA-B1D70B928996}" type="pres">
      <dgm:prSet presAssocID="{DEAA15CE-B9C7-DF40-9EDB-9B1D4AF07FBB}" presName="composite" presStyleCnt="0"/>
      <dgm:spPr/>
    </dgm:pt>
    <dgm:pt modelId="{F4C0690E-1E3B-E341-8759-3AF0F74F312F}" type="pres">
      <dgm:prSet presAssocID="{DEAA15CE-B9C7-DF40-9EDB-9B1D4AF07FBB}" presName="parTx" presStyleLbl="alignNode1" presStyleIdx="2" presStyleCnt="3" custScaleY="89657">
        <dgm:presLayoutVars>
          <dgm:chMax val="0"/>
          <dgm:chPref val="0"/>
          <dgm:bulletEnabled val="1"/>
        </dgm:presLayoutVars>
      </dgm:prSet>
      <dgm:spPr/>
    </dgm:pt>
    <dgm:pt modelId="{BDBAC4FA-7F39-5F48-A4C4-7387BFE5C3F7}" type="pres">
      <dgm:prSet presAssocID="{DEAA15CE-B9C7-DF40-9EDB-9B1D4AF07FBB}" presName="desTx" presStyleLbl="alignAccFollowNode1" presStyleIdx="2" presStyleCnt="3" custScaleY="95350">
        <dgm:presLayoutVars>
          <dgm:bulletEnabled val="1"/>
        </dgm:presLayoutVars>
      </dgm:prSet>
      <dgm:spPr/>
    </dgm:pt>
  </dgm:ptLst>
  <dgm:cxnLst>
    <dgm:cxn modelId="{ACE2E811-85D1-2F4A-B901-A413BC4A718B}" srcId="{D1635438-52FF-4B48-852E-6AA7AC9A6165}" destId="{33302BF0-AD55-774D-B3F1-42915E54E9E9}" srcOrd="1" destOrd="0" parTransId="{7AB63693-C1F7-1D46-8AE4-78E429F01ED7}" sibTransId="{EFACF4A7-35FE-2046-B836-A78FB7B116FC}"/>
    <dgm:cxn modelId="{FCC21B32-89A7-5A43-85A8-F03E33DE93A2}" type="presOf" srcId="{33302BF0-AD55-774D-B3F1-42915E54E9E9}" destId="{DE135C85-9FE6-074B-969D-0C5537CE1181}" srcOrd="0" destOrd="0" presId="urn:microsoft.com/office/officeart/2005/8/layout/hList1"/>
    <dgm:cxn modelId="{2E36F634-6ED7-6842-B9A7-499641603F85}" type="presOf" srcId="{516C01D9-CC9A-C549-9F32-29D997876C67}" destId="{FC159272-53AC-1F47-9885-D13C889A4703}" srcOrd="0" destOrd="1" presId="urn:microsoft.com/office/officeart/2005/8/layout/hList1"/>
    <dgm:cxn modelId="{840B8136-EBB6-D541-B03F-E3A1684E10CD}" type="presOf" srcId="{6DE8471B-345D-E54B-85AD-C5F6445E1480}" destId="{FC159272-53AC-1F47-9885-D13C889A4703}" srcOrd="0" destOrd="3" presId="urn:microsoft.com/office/officeart/2005/8/layout/hList1"/>
    <dgm:cxn modelId="{E0D5AC44-CEC0-954A-A75A-BB3F41C6D1FF}" srcId="{D1635438-52FF-4B48-852E-6AA7AC9A6165}" destId="{F1BCD6A7-6616-2D42-A9B0-7A776DB06746}" srcOrd="0" destOrd="0" parTransId="{DBCD1481-3811-B049-AE9F-CCA435B16E6E}" sibTransId="{4D7C10D0-6E1C-9446-8894-5276037EDF2F}"/>
    <dgm:cxn modelId="{C9233E4C-C4DF-B64D-8484-2DE271473E06}" type="presOf" srcId="{267487E3-07FA-D644-B9E3-E1F1658AB4CF}" destId="{807B64D3-ED7A-4C4C-983A-3205B5F24D78}" srcOrd="0" destOrd="0" presId="urn:microsoft.com/office/officeart/2005/8/layout/hList1"/>
    <dgm:cxn modelId="{8ACD5264-2F93-1A4E-89B4-A2A633A6AECD}" srcId="{33302BF0-AD55-774D-B3F1-42915E54E9E9}" destId="{1BA6F16B-B2E6-7944-B111-27102FA2638B}" srcOrd="1" destOrd="0" parTransId="{A4C597DE-D6E9-3C48-BF16-7F5506F78938}" sibTransId="{025F848E-0319-6248-A35C-B7E3878F835D}"/>
    <dgm:cxn modelId="{5333BA65-A6CA-D94B-8898-CD8B8C7184A6}" type="presOf" srcId="{C66ED906-6730-244B-AB51-662EEB14DF04}" destId="{BDBAC4FA-7F39-5F48-A4C4-7387BFE5C3F7}" srcOrd="0" destOrd="2" presId="urn:microsoft.com/office/officeart/2005/8/layout/hList1"/>
    <dgm:cxn modelId="{AB7BF56B-51AD-EF49-9B41-665D99C8AD2D}" type="presOf" srcId="{D029EEED-B2A4-A041-B3FC-11E5BBC2FDBB}" destId="{FC159272-53AC-1F47-9885-D13C889A4703}" srcOrd="0" destOrd="4" presId="urn:microsoft.com/office/officeart/2005/8/layout/hList1"/>
    <dgm:cxn modelId="{4A54496C-9875-C94A-A559-150649830730}" type="presOf" srcId="{DEAA15CE-B9C7-DF40-9EDB-9B1D4AF07FBB}" destId="{F4C0690E-1E3B-E341-8759-3AF0F74F312F}" srcOrd="0" destOrd="0" presId="urn:microsoft.com/office/officeart/2005/8/layout/hList1"/>
    <dgm:cxn modelId="{38D8056D-D85D-D742-9995-08E111E0395B}" type="presOf" srcId="{EA4B34D0-1587-E246-8ECD-B40A3AEEEDFE}" destId="{FC159272-53AC-1F47-9885-D13C889A4703}" srcOrd="0" destOrd="0" presId="urn:microsoft.com/office/officeart/2005/8/layout/hList1"/>
    <dgm:cxn modelId="{03958F6E-6386-D245-A2EE-C8B239CED94C}" type="presOf" srcId="{5E529D07-CEE4-BD4F-A019-9CE6AC589563}" destId="{BDBAC4FA-7F39-5F48-A4C4-7387BFE5C3F7}" srcOrd="0" destOrd="0" presId="urn:microsoft.com/office/officeart/2005/8/layout/hList1"/>
    <dgm:cxn modelId="{858B2F78-BCE6-7141-A372-78B1F4FB4A7C}" srcId="{DEAA15CE-B9C7-DF40-9EDB-9B1D4AF07FBB}" destId="{C66ED906-6730-244B-AB51-662EEB14DF04}" srcOrd="2" destOrd="0" parTransId="{BBFFEBDC-88D5-4D44-9FE6-FBAB630464A1}" sibTransId="{9CE3E89F-2DDB-7045-B7EE-64D7F096BCDC}"/>
    <dgm:cxn modelId="{D7684E79-B0B4-D142-A877-F992FB599618}" srcId="{DEAA15CE-B9C7-DF40-9EDB-9B1D4AF07FBB}" destId="{49AB1034-8A6B-C442-A387-BCD4FD762178}" srcOrd="1" destOrd="0" parTransId="{43F3712C-90E5-9B46-81C9-72042DB81A8F}" sibTransId="{681C9FAE-24D1-2B4A-AEF0-2AD9895326A3}"/>
    <dgm:cxn modelId="{B614C67A-A630-0A40-8C6F-4F5FC53DB767}" srcId="{33302BF0-AD55-774D-B3F1-42915E54E9E9}" destId="{267487E3-07FA-D644-B9E3-E1F1658AB4CF}" srcOrd="0" destOrd="0" parTransId="{DCAD35A5-DCA9-9F4B-81C5-D06698EDC143}" sibTransId="{C0B59850-1324-5040-A4D6-F9DA827F9E1F}"/>
    <dgm:cxn modelId="{2FFCBA7C-A297-4646-9D27-C5D87AE4E737}" type="presOf" srcId="{B5F21D09-905D-1D47-B699-C0D51BD3A7FA}" destId="{FC159272-53AC-1F47-9885-D13C889A4703}" srcOrd="0" destOrd="2" presId="urn:microsoft.com/office/officeart/2005/8/layout/hList1"/>
    <dgm:cxn modelId="{6C37C07D-C249-7F40-B054-1F2342F730AF}" srcId="{33302BF0-AD55-774D-B3F1-42915E54E9E9}" destId="{1F9CD250-DADF-EB49-9CE3-DE22360EB3D9}" srcOrd="2" destOrd="0" parTransId="{9B810BEB-B252-F64F-AC59-2512596101A1}" sibTransId="{D6FFDE14-23DB-F041-9730-BE9C62C5C9A9}"/>
    <dgm:cxn modelId="{2B073C8E-29BC-2A4A-A9ED-19DBF85086A8}" srcId="{F1BCD6A7-6616-2D42-A9B0-7A776DB06746}" destId="{EA4B34D0-1587-E246-8ECD-B40A3AEEEDFE}" srcOrd="0" destOrd="0" parTransId="{2FEC1F70-B064-B849-86E8-C8365DFC9381}" sibTransId="{51367B2A-6232-1148-A3AD-818006EFDFAD}"/>
    <dgm:cxn modelId="{FFA7719F-3404-8745-B570-ADD1272179C1}" type="presOf" srcId="{1BA6F16B-B2E6-7944-B111-27102FA2638B}" destId="{807B64D3-ED7A-4C4C-983A-3205B5F24D78}" srcOrd="0" destOrd="1" presId="urn:microsoft.com/office/officeart/2005/8/layout/hList1"/>
    <dgm:cxn modelId="{BB7B00B2-E354-6A48-BBF4-D9DE5A049E45}" srcId="{D1635438-52FF-4B48-852E-6AA7AC9A6165}" destId="{DEAA15CE-B9C7-DF40-9EDB-9B1D4AF07FBB}" srcOrd="2" destOrd="0" parTransId="{4E8CD52C-11F9-8349-97E8-F632336918FB}" sibTransId="{BBCC149F-5DA3-ED4F-BD39-B2F6DEB7FC8E}"/>
    <dgm:cxn modelId="{5E42C7B2-F103-0E4E-98A4-31ABF6E2BAC4}" srcId="{F1BCD6A7-6616-2D42-A9B0-7A776DB06746}" destId="{516C01D9-CC9A-C549-9F32-29D997876C67}" srcOrd="1" destOrd="0" parTransId="{2FBA5691-9A10-444F-BF5B-1855CA21E0B4}" sibTransId="{E5AA4628-ED21-DE4D-AB77-E5BAC0E52E54}"/>
    <dgm:cxn modelId="{86B96ABA-CD5F-6547-A52E-B9643F499D40}" srcId="{F1BCD6A7-6616-2D42-A9B0-7A776DB06746}" destId="{D029EEED-B2A4-A041-B3FC-11E5BBC2FDBB}" srcOrd="4" destOrd="0" parTransId="{39BAF8E4-B2D3-C540-BFE0-6CE2F3EFD0A0}" sibTransId="{8AAF97C8-C62D-C648-9D38-DD2C8E750549}"/>
    <dgm:cxn modelId="{8C5940BD-B565-6D44-8B5D-A6A085169D09}" srcId="{F1BCD6A7-6616-2D42-A9B0-7A776DB06746}" destId="{B5F21D09-905D-1D47-B699-C0D51BD3A7FA}" srcOrd="2" destOrd="0" parTransId="{FA4CCCE6-B87D-F54F-864D-699C4CB16031}" sibTransId="{1A559E1D-B3EC-C543-B308-D71CD9A5D6E5}"/>
    <dgm:cxn modelId="{1B6881C2-71F4-7D40-8435-78619E581553}" type="presOf" srcId="{D1635438-52FF-4B48-852E-6AA7AC9A6165}" destId="{364DEA68-3717-E542-8DBC-9954E04EA239}" srcOrd="0" destOrd="0" presId="urn:microsoft.com/office/officeart/2005/8/layout/hList1"/>
    <dgm:cxn modelId="{DD84E6C8-14A4-964E-935E-0144CA1D4DAF}" srcId="{33302BF0-AD55-774D-B3F1-42915E54E9E9}" destId="{1D0FA9EE-9A5D-8240-A283-820E77A043CF}" srcOrd="3" destOrd="0" parTransId="{B94BD0EE-8031-D44A-BBA7-8A33D1F74931}" sibTransId="{2B570A8B-FE5E-8745-B31B-D1763F669B28}"/>
    <dgm:cxn modelId="{74057BC9-948A-174A-AB88-6161D3848349}" srcId="{DEAA15CE-B9C7-DF40-9EDB-9B1D4AF07FBB}" destId="{5E529D07-CEE4-BD4F-A019-9CE6AC589563}" srcOrd="0" destOrd="0" parTransId="{13289F2F-A2A3-5E45-9E69-8B0EBFC2B655}" sibTransId="{66232BCE-62A8-2348-B9D5-5ADD2DBA11E6}"/>
    <dgm:cxn modelId="{39C81AD0-18F9-CA43-A97A-677327F98BC3}" type="presOf" srcId="{49AB1034-8A6B-C442-A387-BCD4FD762178}" destId="{BDBAC4FA-7F39-5F48-A4C4-7387BFE5C3F7}" srcOrd="0" destOrd="1" presId="urn:microsoft.com/office/officeart/2005/8/layout/hList1"/>
    <dgm:cxn modelId="{D329EAD6-4859-1F4B-80B0-44EC7A1C9DC2}" srcId="{F1BCD6A7-6616-2D42-A9B0-7A776DB06746}" destId="{6DE8471B-345D-E54B-85AD-C5F6445E1480}" srcOrd="3" destOrd="0" parTransId="{85F8CC06-8C7C-A74C-9EFE-D358FD971F95}" sibTransId="{51B95CD0-116B-5D4D-B07A-51EDFEE0097C}"/>
    <dgm:cxn modelId="{6AF6F9E0-DACF-0B42-9CDD-1657BBE76B76}" type="presOf" srcId="{1F9CD250-DADF-EB49-9CE3-DE22360EB3D9}" destId="{807B64D3-ED7A-4C4C-983A-3205B5F24D78}" srcOrd="0" destOrd="2" presId="urn:microsoft.com/office/officeart/2005/8/layout/hList1"/>
    <dgm:cxn modelId="{924836F2-3BEC-544A-A9ED-E5AE2ACC50F5}" type="presOf" srcId="{F1BCD6A7-6616-2D42-A9B0-7A776DB06746}" destId="{5D61ED5E-752B-BB44-A1A3-CC62F3887EAB}" srcOrd="0" destOrd="0" presId="urn:microsoft.com/office/officeart/2005/8/layout/hList1"/>
    <dgm:cxn modelId="{3EBA2DFE-1992-1443-B2D1-BAA759BB5FC0}" type="presOf" srcId="{1D0FA9EE-9A5D-8240-A283-820E77A043CF}" destId="{807B64D3-ED7A-4C4C-983A-3205B5F24D78}" srcOrd="0" destOrd="3" presId="urn:microsoft.com/office/officeart/2005/8/layout/hList1"/>
    <dgm:cxn modelId="{C26DD4BE-02EF-074B-A571-183742721DCE}" type="presParOf" srcId="{364DEA68-3717-E542-8DBC-9954E04EA239}" destId="{B472527A-7589-CD48-94CA-FC662CE65EDB}" srcOrd="0" destOrd="0" presId="urn:microsoft.com/office/officeart/2005/8/layout/hList1"/>
    <dgm:cxn modelId="{4A089351-D162-EE48-8FD1-208B856AD27A}" type="presParOf" srcId="{B472527A-7589-CD48-94CA-FC662CE65EDB}" destId="{5D61ED5E-752B-BB44-A1A3-CC62F3887EAB}" srcOrd="0" destOrd="0" presId="urn:microsoft.com/office/officeart/2005/8/layout/hList1"/>
    <dgm:cxn modelId="{99BC0C2C-80D0-2742-8B40-3144D675C4F5}" type="presParOf" srcId="{B472527A-7589-CD48-94CA-FC662CE65EDB}" destId="{FC159272-53AC-1F47-9885-D13C889A4703}" srcOrd="1" destOrd="0" presId="urn:microsoft.com/office/officeart/2005/8/layout/hList1"/>
    <dgm:cxn modelId="{BE24412E-416B-E54C-A825-3C55DAA1ED55}" type="presParOf" srcId="{364DEA68-3717-E542-8DBC-9954E04EA239}" destId="{4D22A560-6AC5-E549-83AB-3578E8A8E1A8}" srcOrd="1" destOrd="0" presId="urn:microsoft.com/office/officeart/2005/8/layout/hList1"/>
    <dgm:cxn modelId="{84E5CDE8-7014-9A44-9943-13705477284A}" type="presParOf" srcId="{364DEA68-3717-E542-8DBC-9954E04EA239}" destId="{EC7D0BC3-7E63-424C-8CC9-7CE5FD8ED2CB}" srcOrd="2" destOrd="0" presId="urn:microsoft.com/office/officeart/2005/8/layout/hList1"/>
    <dgm:cxn modelId="{FE05A95D-43B8-6A47-891F-C7FD25900B4C}" type="presParOf" srcId="{EC7D0BC3-7E63-424C-8CC9-7CE5FD8ED2CB}" destId="{DE135C85-9FE6-074B-969D-0C5537CE1181}" srcOrd="0" destOrd="0" presId="urn:microsoft.com/office/officeart/2005/8/layout/hList1"/>
    <dgm:cxn modelId="{70C2713E-4F02-514B-8433-829788C423D6}" type="presParOf" srcId="{EC7D0BC3-7E63-424C-8CC9-7CE5FD8ED2CB}" destId="{807B64D3-ED7A-4C4C-983A-3205B5F24D78}" srcOrd="1" destOrd="0" presId="urn:microsoft.com/office/officeart/2005/8/layout/hList1"/>
    <dgm:cxn modelId="{CFB10C13-7716-5743-9968-04080030F440}" type="presParOf" srcId="{364DEA68-3717-E542-8DBC-9954E04EA239}" destId="{E8845C04-85D6-6744-AA50-3473FF74C370}" srcOrd="3" destOrd="0" presId="urn:microsoft.com/office/officeart/2005/8/layout/hList1"/>
    <dgm:cxn modelId="{C9068545-B5C6-AB42-91DC-95A9612F3034}" type="presParOf" srcId="{364DEA68-3717-E542-8DBC-9954E04EA239}" destId="{701093DD-1891-3B47-88FA-B1D70B928996}" srcOrd="4" destOrd="0" presId="urn:microsoft.com/office/officeart/2005/8/layout/hList1"/>
    <dgm:cxn modelId="{7B84AE3F-52D8-874E-9BA8-5283E433307D}" type="presParOf" srcId="{701093DD-1891-3B47-88FA-B1D70B928996}" destId="{F4C0690E-1E3B-E341-8759-3AF0F74F312F}" srcOrd="0" destOrd="0" presId="urn:microsoft.com/office/officeart/2005/8/layout/hList1"/>
    <dgm:cxn modelId="{17BDAF59-1D42-2F4F-A172-1852E21619F2}" type="presParOf" srcId="{701093DD-1891-3B47-88FA-B1D70B928996}" destId="{BDBAC4FA-7F39-5F48-A4C4-7387BFE5C3F7}"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91420-12D8-4641-9775-A5E3F948C262}">
      <dsp:nvSpPr>
        <dsp:cNvPr id="0" name=""/>
        <dsp:cNvSpPr/>
      </dsp:nvSpPr>
      <dsp:spPr>
        <a:xfrm>
          <a:off x="0" y="0"/>
          <a:ext cx="369332" cy="369332"/>
        </a:xfrm>
        <a:prstGeom prst="pie">
          <a:avLst>
            <a:gd name="adj1" fmla="val 5400000"/>
            <a:gd name="adj2" fmla="val 1620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3E9871-3834-F043-B21F-B51663E97BAB}">
      <dsp:nvSpPr>
        <dsp:cNvPr id="0" name=""/>
        <dsp:cNvSpPr/>
      </dsp:nvSpPr>
      <dsp:spPr>
        <a:xfrm>
          <a:off x="184665" y="0"/>
          <a:ext cx="4191201" cy="369332"/>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CO" sz="1200" kern="1200" dirty="0"/>
            <a:t>{{</a:t>
          </a:r>
          <a:r>
            <a:rPr lang="es-CO" sz="1200" kern="1200" dirty="0" err="1"/>
            <a:t>numInv</a:t>
          </a:r>
          <a:r>
            <a:rPr lang="es-CO" sz="1200" kern="1200" dirty="0"/>
            <a:t>}}  {{</a:t>
          </a:r>
          <a:r>
            <a:rPr lang="es-CO" sz="1200" kern="1200" dirty="0" err="1"/>
            <a:t>Inv</a:t>
          </a:r>
          <a:r>
            <a:rPr lang="es-CO" sz="1200" kern="1200" dirty="0"/>
            <a:t>}} de {{</a:t>
          </a:r>
          <a:r>
            <a:rPr lang="es-CO" sz="1200" kern="1200" dirty="0" err="1"/>
            <a:t>invKw</a:t>
          </a:r>
          <a:r>
            <a:rPr lang="es-CO" sz="1200" kern="1200" dirty="0"/>
            <a:t>}} kWh</a:t>
          </a:r>
        </a:p>
      </dsp:txBody>
      <dsp:txXfrm>
        <a:off x="184665" y="0"/>
        <a:ext cx="4191201" cy="3693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53B80-7BC2-0E46-BF10-9D42888BEBC3}">
      <dsp:nvSpPr>
        <dsp:cNvPr id="0" name=""/>
        <dsp:cNvSpPr/>
      </dsp:nvSpPr>
      <dsp:spPr>
        <a:xfrm>
          <a:off x="0" y="0"/>
          <a:ext cx="369332" cy="369332"/>
        </a:xfrm>
        <a:prstGeom prst="pie">
          <a:avLst>
            <a:gd name="adj1" fmla="val 5400000"/>
            <a:gd name="adj2" fmla="val 16200000"/>
          </a:avLst>
        </a:prstGeom>
        <a:solidFill>
          <a:schemeClr val="tx2">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1196F-EC77-9B4D-8C46-7CD7375504BC}">
      <dsp:nvSpPr>
        <dsp:cNvPr id="0" name=""/>
        <dsp:cNvSpPr/>
      </dsp:nvSpPr>
      <dsp:spPr>
        <a:xfrm>
          <a:off x="184665" y="0"/>
          <a:ext cx="4191201" cy="369332"/>
        </a:xfrm>
        <a:prstGeom prst="rect">
          <a:avLst/>
        </a:prstGeom>
        <a:solidFill>
          <a:prstClr val="white">
            <a:alpha val="90000"/>
            <a:hueOff val="0"/>
            <a:satOff val="0"/>
            <a:lumOff val="0"/>
            <a:alphaOff val="0"/>
          </a:prstClr>
        </a:solidFill>
        <a:ln w="19050" cap="flat" cmpd="sng" algn="ctr">
          <a:solidFill>
            <a:srgbClr val="196B2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CO" sz="1200" kern="1200" dirty="0"/>
            <a:t>{{bat}} de {{</a:t>
          </a:r>
          <a:r>
            <a:rPr lang="es-CO" sz="1200" kern="1200" dirty="0" err="1"/>
            <a:t>batkWh</a:t>
          </a:r>
          <a:r>
            <a:rPr lang="es-CO" sz="1200" kern="1200" dirty="0"/>
            <a:t>}} kWh </a:t>
          </a:r>
        </a:p>
      </dsp:txBody>
      <dsp:txXfrm>
        <a:off x="184665" y="0"/>
        <a:ext cx="4191201" cy="369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E72DF-1028-1845-8C48-2693F3B2A16C}">
      <dsp:nvSpPr>
        <dsp:cNvPr id="0" name=""/>
        <dsp:cNvSpPr/>
      </dsp:nvSpPr>
      <dsp:spPr>
        <a:xfrm>
          <a:off x="0" y="0"/>
          <a:ext cx="369332" cy="369332"/>
        </a:xfrm>
        <a:prstGeom prst="pie">
          <a:avLst>
            <a:gd name="adj1" fmla="val 5400000"/>
            <a:gd name="adj2" fmla="val 16200000"/>
          </a:avLst>
        </a:prstGeom>
        <a:solidFill>
          <a:schemeClr val="tx2">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9DE43B-A6ED-9547-8560-C912356C25C0}">
      <dsp:nvSpPr>
        <dsp:cNvPr id="0" name=""/>
        <dsp:cNvSpPr/>
      </dsp:nvSpPr>
      <dsp:spPr>
        <a:xfrm>
          <a:off x="184665" y="0"/>
          <a:ext cx="4191203" cy="369332"/>
        </a:xfrm>
        <a:prstGeom prst="rect">
          <a:avLst/>
        </a:prstGeom>
        <a:solidFill>
          <a:prstClr val="white">
            <a:alpha val="90000"/>
            <a:hueOff val="0"/>
            <a:satOff val="0"/>
            <a:lumOff val="0"/>
            <a:alphaOff val="0"/>
          </a:prstClr>
        </a:solidFill>
        <a:ln w="19050" cap="flat" cmpd="sng" algn="ctr">
          <a:solidFill>
            <a:srgbClr val="196B2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CO" sz="12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a:t>
          </a:r>
          <a:r>
            <a:rPr lang="es-CO" sz="1200" kern="1200" dirty="0" err="1">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numPan</a:t>
          </a:r>
          <a:r>
            <a:rPr lang="es-CO" sz="12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 {{panel}} de {{</a:t>
          </a:r>
          <a:r>
            <a:rPr lang="es-CO" sz="1200" kern="1200" dirty="0" err="1">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panelw</a:t>
          </a:r>
          <a:r>
            <a:rPr lang="es-CO" sz="1200" kern="1200" dirty="0">
              <a:solidFill>
                <a:prstClr val="black">
                  <a:hueOff val="0"/>
                  <a:satOff val="0"/>
                  <a:lumOff val="0"/>
                  <a:alphaOff val="0"/>
                </a:prstClr>
              </a:solidFill>
              <a:latin typeface="Roboto" panose="02000000000000000000" pitchFamily="2" charset="0"/>
              <a:ea typeface="Roboto" panose="02000000000000000000" pitchFamily="2" charset="0"/>
              <a:cs typeface="Roboto" panose="02000000000000000000" pitchFamily="2" charset="0"/>
            </a:rPr>
            <a:t>}} W </a:t>
          </a:r>
        </a:p>
      </dsp:txBody>
      <dsp:txXfrm>
        <a:off x="184665" y="0"/>
        <a:ext cx="4191203" cy="369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27699-7B01-B74F-83B1-541BAD619084}">
      <dsp:nvSpPr>
        <dsp:cNvPr id="0" name=""/>
        <dsp:cNvSpPr/>
      </dsp:nvSpPr>
      <dsp:spPr>
        <a:xfrm rot="5400000">
          <a:off x="2638533" y="-1014698"/>
          <a:ext cx="240634" cy="228261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a:lnSpc>
              <a:spcPct val="90000"/>
            </a:lnSpc>
            <a:spcBef>
              <a:spcPct val="0"/>
            </a:spcBef>
            <a:spcAft>
              <a:spcPct val="15000"/>
            </a:spcAft>
            <a:buChar char="•"/>
          </a:pPr>
          <a:r>
            <a:rPr lang="es-CO"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r>
            <a:rPr lang="es-CO" sz="800" kern="1200" dirty="0" err="1">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dir</a:t>
          </a:r>
          <a:r>
            <a:rPr lang="es-CO"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endParaRPr lang="es-MX"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57150" lvl="1" indent="-57150" algn="l" defTabSz="355600">
            <a:lnSpc>
              <a:spcPct val="90000"/>
            </a:lnSpc>
            <a:spcBef>
              <a:spcPct val="0"/>
            </a:spcBef>
            <a:spcAft>
              <a:spcPct val="15000"/>
            </a:spcAft>
            <a:buChar char="•"/>
          </a:pPr>
          <a:r>
            <a:rPr lang="es-CO"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r>
            <a:rPr lang="es-CO" sz="800" kern="1200" dirty="0" err="1">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ciu</a:t>
          </a:r>
          <a:r>
            <a:rPr lang="es-CO"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endParaRPr lang="es-MX"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dsp:txBody>
      <dsp:txXfrm rot="-5400000">
        <a:off x="1617545" y="18037"/>
        <a:ext cx="2270865" cy="217140"/>
      </dsp:txXfrm>
    </dsp:sp>
    <dsp:sp modelId="{FC2E961C-F987-5B4E-9370-B722BE448AB2}">
      <dsp:nvSpPr>
        <dsp:cNvPr id="0" name=""/>
        <dsp:cNvSpPr/>
      </dsp:nvSpPr>
      <dsp:spPr>
        <a:xfrm>
          <a:off x="54" y="324"/>
          <a:ext cx="1617489" cy="269152"/>
        </a:xfrm>
        <a:prstGeom prst="roundRect">
          <a:avLst/>
        </a:prstGeom>
        <a:solidFill>
          <a:schemeClr val="accent1">
            <a:lumMod val="60000"/>
            <a:lumOff val="40000"/>
          </a:schemeClr>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s-MX" sz="1000" kern="1200" dirty="0">
              <a:solidFill>
                <a:prstClr val="white"/>
              </a:solidFill>
              <a:latin typeface="Roboto" panose="02000000000000000000" pitchFamily="2" charset="0"/>
              <a:ea typeface="Roboto" panose="02000000000000000000" pitchFamily="2" charset="0"/>
              <a:cs typeface="Roboto" panose="02000000000000000000" pitchFamily="2" charset="0"/>
            </a:rPr>
            <a:t>Ubicación</a:t>
          </a:r>
        </a:p>
      </dsp:txBody>
      <dsp:txXfrm>
        <a:off x="13193" y="13463"/>
        <a:ext cx="1591211" cy="242874"/>
      </dsp:txXfrm>
    </dsp:sp>
    <dsp:sp modelId="{7D36FFD0-389E-3247-AE81-B505DB73FE11}">
      <dsp:nvSpPr>
        <dsp:cNvPr id="0" name=""/>
        <dsp:cNvSpPr/>
      </dsp:nvSpPr>
      <dsp:spPr>
        <a:xfrm rot="5400000">
          <a:off x="2645319" y="-733833"/>
          <a:ext cx="230355" cy="2281475"/>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a:lnSpc>
              <a:spcPct val="90000"/>
            </a:lnSpc>
            <a:spcBef>
              <a:spcPct val="0"/>
            </a:spcBef>
            <a:spcAft>
              <a:spcPct val="15000"/>
            </a:spcAft>
            <a:buChar char="•"/>
          </a:pPr>
          <a:r>
            <a:rPr lang="es-CO"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r>
            <a:rPr lang="es-CO" sz="800" kern="1200" dirty="0" err="1">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tipoViv</a:t>
          </a:r>
          <a:r>
            <a:rPr lang="es-CO"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 de {{Pisos}} pisos.</a:t>
          </a:r>
          <a:endParaRPr lang="es-MX"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dsp:txBody>
      <dsp:txXfrm rot="-5400000">
        <a:off x="1619760" y="302971"/>
        <a:ext cx="2270230" cy="207865"/>
      </dsp:txXfrm>
    </dsp:sp>
    <dsp:sp modelId="{F5A8DA17-EA1B-0840-8A17-5E0D471F2EEC}">
      <dsp:nvSpPr>
        <dsp:cNvPr id="0" name=""/>
        <dsp:cNvSpPr/>
      </dsp:nvSpPr>
      <dsp:spPr>
        <a:xfrm>
          <a:off x="54" y="272328"/>
          <a:ext cx="1617492" cy="269152"/>
        </a:xfrm>
        <a:prstGeom prst="roundRect">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s-MX" sz="1000" kern="1200" dirty="0">
              <a:latin typeface="Roboto" panose="02000000000000000000" pitchFamily="2" charset="0"/>
              <a:ea typeface="Roboto" panose="02000000000000000000" pitchFamily="2" charset="0"/>
              <a:cs typeface="Roboto" panose="02000000000000000000" pitchFamily="2" charset="0"/>
            </a:rPr>
            <a:t>Tipo Predio</a:t>
          </a:r>
        </a:p>
      </dsp:txBody>
      <dsp:txXfrm>
        <a:off x="13193" y="285467"/>
        <a:ext cx="1591214" cy="242874"/>
      </dsp:txXfrm>
    </dsp:sp>
    <dsp:sp modelId="{07E3B10C-5228-AA4B-922E-1A728AE15C58}">
      <dsp:nvSpPr>
        <dsp:cNvPr id="0" name=""/>
        <dsp:cNvSpPr/>
      </dsp:nvSpPr>
      <dsp:spPr>
        <a:xfrm rot="5400000">
          <a:off x="2652126" y="-472508"/>
          <a:ext cx="211858" cy="228624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a:lnSpc>
              <a:spcPct val="90000"/>
            </a:lnSpc>
            <a:spcBef>
              <a:spcPct val="0"/>
            </a:spcBef>
            <a:spcAft>
              <a:spcPct val="15000"/>
            </a:spcAft>
            <a:buChar char="•"/>
          </a:pPr>
          <a:r>
            <a:rPr lang="es-CO"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t>
          </a:r>
          <a:r>
            <a:rPr lang="es-CO" sz="800" kern="1200" dirty="0" err="1">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sist</a:t>
          </a:r>
          <a:r>
            <a:rPr lang="es-CO"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 </a:t>
          </a:r>
          <a:endParaRPr lang="es-MX"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endParaRPr>
        </a:p>
      </dsp:txBody>
      <dsp:txXfrm rot="-5400000">
        <a:off x="1614931" y="575029"/>
        <a:ext cx="2275906" cy="191174"/>
      </dsp:txXfrm>
    </dsp:sp>
    <dsp:sp modelId="{23C18688-46A9-C540-B421-26464D6F163A}">
      <dsp:nvSpPr>
        <dsp:cNvPr id="0" name=""/>
        <dsp:cNvSpPr/>
      </dsp:nvSpPr>
      <dsp:spPr>
        <a:xfrm>
          <a:off x="54" y="544332"/>
          <a:ext cx="1614876" cy="269152"/>
        </a:xfrm>
        <a:prstGeom prst="roundRect">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s-MX" sz="1000" kern="1200" dirty="0">
              <a:latin typeface="Roboto" panose="02000000000000000000" pitchFamily="2" charset="0"/>
              <a:ea typeface="Roboto" panose="02000000000000000000" pitchFamily="2" charset="0"/>
              <a:cs typeface="Roboto" panose="02000000000000000000" pitchFamily="2" charset="0"/>
            </a:rPr>
            <a:t>Tipo de corriente o Voltaje</a:t>
          </a:r>
        </a:p>
      </dsp:txBody>
      <dsp:txXfrm>
        <a:off x="13193" y="557471"/>
        <a:ext cx="1588598" cy="242874"/>
      </dsp:txXfrm>
    </dsp:sp>
    <dsp:sp modelId="{4892E223-50B4-9047-9402-E7578750CB3F}">
      <dsp:nvSpPr>
        <dsp:cNvPr id="0" name=""/>
        <dsp:cNvSpPr/>
      </dsp:nvSpPr>
      <dsp:spPr>
        <a:xfrm rot="5400000">
          <a:off x="2619897" y="-186013"/>
          <a:ext cx="277206" cy="2281906"/>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a:lnSpc>
              <a:spcPct val="90000"/>
            </a:lnSpc>
            <a:spcBef>
              <a:spcPct val="0"/>
            </a:spcBef>
            <a:spcAft>
              <a:spcPct val="15000"/>
            </a:spcAft>
            <a:buChar char="•"/>
          </a:pPr>
          <a:r>
            <a:rPr lang="es-MX"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 {{consum}} Kwh/mes</a:t>
          </a:r>
        </a:p>
      </dsp:txBody>
      <dsp:txXfrm rot="-5400000">
        <a:off x="1617547" y="829869"/>
        <a:ext cx="2268374" cy="250142"/>
      </dsp:txXfrm>
    </dsp:sp>
    <dsp:sp modelId="{B87E1F50-B0AD-F643-8821-DD69DBA07496}">
      <dsp:nvSpPr>
        <dsp:cNvPr id="0" name=""/>
        <dsp:cNvSpPr/>
      </dsp:nvSpPr>
      <dsp:spPr>
        <a:xfrm>
          <a:off x="54" y="820363"/>
          <a:ext cx="1617492" cy="269152"/>
        </a:xfrm>
        <a:prstGeom prst="roundRect">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s-MX" sz="1000" kern="1200" dirty="0">
              <a:latin typeface="Roboto" panose="02000000000000000000" pitchFamily="2" charset="0"/>
              <a:ea typeface="Roboto" panose="02000000000000000000" pitchFamily="2" charset="0"/>
              <a:cs typeface="Roboto" panose="02000000000000000000" pitchFamily="2" charset="0"/>
            </a:rPr>
            <a:t>Consumo de energía</a:t>
          </a:r>
        </a:p>
      </dsp:txBody>
      <dsp:txXfrm>
        <a:off x="13193" y="833502"/>
        <a:ext cx="1591214" cy="242874"/>
      </dsp:txXfrm>
    </dsp:sp>
    <dsp:sp modelId="{A18AB13B-F312-F642-A8F6-468A880C76A5}">
      <dsp:nvSpPr>
        <dsp:cNvPr id="0" name=""/>
        <dsp:cNvSpPr/>
      </dsp:nvSpPr>
      <dsp:spPr>
        <a:xfrm rot="5400000">
          <a:off x="2660876" y="91016"/>
          <a:ext cx="193246" cy="227990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a:lnSpc>
              <a:spcPct val="90000"/>
            </a:lnSpc>
            <a:spcBef>
              <a:spcPct val="0"/>
            </a:spcBef>
            <a:spcAft>
              <a:spcPct val="15000"/>
            </a:spcAft>
            <a:buChar char="•"/>
          </a:pPr>
          <a:r>
            <a:rPr lang="es-MX"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{{Kwh}}</a:t>
          </a:r>
        </a:p>
      </dsp:txBody>
      <dsp:txXfrm rot="-5400000">
        <a:off x="1617545" y="1143781"/>
        <a:ext cx="2270476" cy="174380"/>
      </dsp:txXfrm>
    </dsp:sp>
    <dsp:sp modelId="{B53175A5-3897-D64E-8C46-DA58F40E6A88}">
      <dsp:nvSpPr>
        <dsp:cNvPr id="0" name=""/>
        <dsp:cNvSpPr/>
      </dsp:nvSpPr>
      <dsp:spPr>
        <a:xfrm>
          <a:off x="54" y="1096394"/>
          <a:ext cx="1617490" cy="269152"/>
        </a:xfrm>
        <a:prstGeom prst="roundRect">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s-MX" sz="1000" kern="1200" dirty="0">
              <a:latin typeface="Roboto" panose="02000000000000000000" pitchFamily="2" charset="0"/>
              <a:ea typeface="Roboto" panose="02000000000000000000" pitchFamily="2" charset="0"/>
              <a:cs typeface="Roboto" panose="02000000000000000000" pitchFamily="2" charset="0"/>
            </a:rPr>
            <a:t>Valor kWh del Operador</a:t>
          </a:r>
        </a:p>
      </dsp:txBody>
      <dsp:txXfrm>
        <a:off x="13193" y="1109533"/>
        <a:ext cx="1591212" cy="242874"/>
      </dsp:txXfrm>
    </dsp:sp>
    <dsp:sp modelId="{36A1AF37-E689-174C-A216-291234B4183A}">
      <dsp:nvSpPr>
        <dsp:cNvPr id="0" name=""/>
        <dsp:cNvSpPr/>
      </dsp:nvSpPr>
      <dsp:spPr>
        <a:xfrm rot="5400000">
          <a:off x="2607891" y="378053"/>
          <a:ext cx="300261" cy="2280952"/>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a:lnSpc>
              <a:spcPct val="90000"/>
            </a:lnSpc>
            <a:spcBef>
              <a:spcPct val="0"/>
            </a:spcBef>
            <a:spcAft>
              <a:spcPct val="15000"/>
            </a:spcAft>
            <a:buChar char="•"/>
          </a:pPr>
          <a:r>
            <a:rPr lang="es-MX"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Coplanar de {{area}} m2, inclinación ideal al sur y acceso normal.</a:t>
          </a:r>
        </a:p>
      </dsp:txBody>
      <dsp:txXfrm rot="-5400000">
        <a:off x="1617546" y="1383056"/>
        <a:ext cx="2266294" cy="270945"/>
      </dsp:txXfrm>
    </dsp:sp>
    <dsp:sp modelId="{DCC63444-5F8C-AB40-911D-4E284751F173}">
      <dsp:nvSpPr>
        <dsp:cNvPr id="0" name=""/>
        <dsp:cNvSpPr/>
      </dsp:nvSpPr>
      <dsp:spPr>
        <a:xfrm>
          <a:off x="0" y="1383953"/>
          <a:ext cx="1617491" cy="269152"/>
        </a:xfrm>
        <a:prstGeom prst="roundRect">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s-MX" sz="1000" kern="1200" dirty="0">
              <a:latin typeface="Roboto" panose="02000000000000000000" pitchFamily="2" charset="0"/>
              <a:ea typeface="Roboto" panose="02000000000000000000" pitchFamily="2" charset="0"/>
              <a:cs typeface="Roboto" panose="02000000000000000000" pitchFamily="2" charset="0"/>
            </a:rPr>
            <a:t>Tipo de techo o área de instalación requerida</a:t>
          </a:r>
        </a:p>
      </dsp:txBody>
      <dsp:txXfrm>
        <a:off x="13139" y="1397092"/>
        <a:ext cx="1591213" cy="242874"/>
      </dsp:txXfrm>
    </dsp:sp>
    <dsp:sp modelId="{B9FC680E-1B73-7E42-92AF-B06227497D17}">
      <dsp:nvSpPr>
        <dsp:cNvPr id="0" name=""/>
        <dsp:cNvSpPr/>
      </dsp:nvSpPr>
      <dsp:spPr>
        <a:xfrm rot="5400000">
          <a:off x="2648862" y="673746"/>
          <a:ext cx="218635" cy="228126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a:lnSpc>
              <a:spcPct val="90000"/>
            </a:lnSpc>
            <a:spcBef>
              <a:spcPct val="0"/>
            </a:spcBef>
            <a:spcAft>
              <a:spcPct val="15000"/>
            </a:spcAft>
            <a:buChar char="•"/>
          </a:pPr>
          <a:r>
            <a:rPr lang="es-MX"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{{hsp}}</a:t>
          </a:r>
        </a:p>
      </dsp:txBody>
      <dsp:txXfrm rot="-5400000">
        <a:off x="1617546" y="1715736"/>
        <a:ext cx="2270596" cy="197289"/>
      </dsp:txXfrm>
    </dsp:sp>
    <dsp:sp modelId="{3839E871-E726-FB4E-B0B6-2BE78C77DD66}">
      <dsp:nvSpPr>
        <dsp:cNvPr id="0" name=""/>
        <dsp:cNvSpPr/>
      </dsp:nvSpPr>
      <dsp:spPr>
        <a:xfrm>
          <a:off x="54" y="1671512"/>
          <a:ext cx="1617490" cy="269152"/>
        </a:xfrm>
        <a:prstGeom prst="roundRect">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s-MX" sz="1000" kern="1200" dirty="0">
              <a:latin typeface="Roboto" panose="02000000000000000000" pitchFamily="2" charset="0"/>
              <a:ea typeface="Roboto" panose="02000000000000000000" pitchFamily="2" charset="0"/>
              <a:cs typeface="Roboto" panose="02000000000000000000" pitchFamily="2" charset="0"/>
            </a:rPr>
            <a:t>Horas de irradiación</a:t>
          </a:r>
        </a:p>
      </dsp:txBody>
      <dsp:txXfrm>
        <a:off x="13193" y="1684651"/>
        <a:ext cx="1591212" cy="242874"/>
      </dsp:txXfrm>
    </dsp:sp>
    <dsp:sp modelId="{BC1E937B-04F4-EA47-8842-E6A4992A2404}">
      <dsp:nvSpPr>
        <dsp:cNvPr id="0" name=""/>
        <dsp:cNvSpPr/>
      </dsp:nvSpPr>
      <dsp:spPr>
        <a:xfrm rot="5400000">
          <a:off x="2609936" y="944901"/>
          <a:ext cx="260223" cy="2284660"/>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a:lnSpc>
              <a:spcPct val="90000"/>
            </a:lnSpc>
            <a:spcBef>
              <a:spcPct val="0"/>
            </a:spcBef>
            <a:spcAft>
              <a:spcPct val="15000"/>
            </a:spcAft>
            <a:buChar char="•"/>
          </a:pPr>
          <a:r>
            <a:rPr lang="es-MX" sz="800" kern="1200"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Sin obstáculos que generen sombra al sistema.</a:t>
          </a:r>
        </a:p>
      </dsp:txBody>
      <dsp:txXfrm rot="-5400000">
        <a:off x="1597718" y="1969823"/>
        <a:ext cx="2271957" cy="234817"/>
      </dsp:txXfrm>
    </dsp:sp>
    <dsp:sp modelId="{A1E3A344-CCD7-D245-A350-9ED93EB64DDF}">
      <dsp:nvSpPr>
        <dsp:cNvPr id="0" name=""/>
        <dsp:cNvSpPr/>
      </dsp:nvSpPr>
      <dsp:spPr>
        <a:xfrm>
          <a:off x="54" y="1943516"/>
          <a:ext cx="1616297" cy="304015"/>
        </a:xfrm>
        <a:prstGeom prst="roundRect">
          <a:avLst/>
        </a:prstGeom>
        <a:solidFill>
          <a:schemeClr val="accent1">
            <a:lumMod val="60000"/>
            <a:lumOff val="40000"/>
          </a:schemeClr>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s-MX" sz="1000" kern="1200" dirty="0">
              <a:solidFill>
                <a:prstClr val="white"/>
              </a:solidFill>
              <a:latin typeface="Roboto" panose="02000000000000000000" pitchFamily="2" charset="0"/>
              <a:ea typeface="Roboto" panose="02000000000000000000" pitchFamily="2" charset="0"/>
              <a:cs typeface="Roboto" panose="02000000000000000000" pitchFamily="2" charset="0"/>
            </a:rPr>
            <a:t>Sombras en su entorno</a:t>
          </a:r>
        </a:p>
      </dsp:txBody>
      <dsp:txXfrm>
        <a:off x="14895" y="1958357"/>
        <a:ext cx="1586615" cy="274333"/>
      </dsp:txXfrm>
    </dsp:sp>
    <dsp:sp modelId="{18CD7492-FA68-A742-ABC3-CBA790FC5F06}">
      <dsp:nvSpPr>
        <dsp:cNvPr id="0" name=""/>
        <dsp:cNvSpPr/>
      </dsp:nvSpPr>
      <dsp:spPr>
        <a:xfrm rot="5400000">
          <a:off x="2649068" y="1263491"/>
          <a:ext cx="221763" cy="2279784"/>
        </a:xfrm>
        <a:prstGeom prst="round2SameRect">
          <a:avLst/>
        </a:prstGeom>
        <a:solidFill>
          <a:srgbClr val="196B24">
            <a:alpha val="90000"/>
            <a:tint val="40000"/>
            <a:hueOff val="0"/>
            <a:satOff val="0"/>
            <a:lumOff val="0"/>
            <a:alphaOff val="0"/>
          </a:srgbClr>
        </a:solidFill>
        <a:ln w="19050" cap="flat" cmpd="sng" algn="ctr">
          <a:solidFill>
            <a:srgbClr val="196B2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a:lnSpc>
              <a:spcPct val="90000"/>
            </a:lnSpc>
            <a:spcBef>
              <a:spcPct val="0"/>
            </a:spcBef>
            <a:spcAft>
              <a:spcPct val="15000"/>
            </a:spcAft>
            <a:buChar char="•"/>
          </a:pPr>
          <a:r>
            <a:rPr lang="es-MX" sz="800" kern="1200" dirty="0">
              <a:solidFill>
                <a:srgbClr val="0E2841">
                  <a:lumMod val="75000"/>
                  <a:lumOff val="25000"/>
                </a:srgbClr>
              </a:solidFill>
              <a:latin typeface="Roboto" panose="02000000000000000000" pitchFamily="2" charset="0"/>
              <a:ea typeface="Roboto" panose="02000000000000000000" pitchFamily="2" charset="0"/>
              <a:cs typeface="Roboto" panose="02000000000000000000" pitchFamily="2" charset="0"/>
            </a:rPr>
            <a:t>{{Consdia}} %</a:t>
          </a:r>
        </a:p>
      </dsp:txBody>
      <dsp:txXfrm rot="-5400000">
        <a:off x="1620058" y="2303327"/>
        <a:ext cx="2268958" cy="200111"/>
      </dsp:txXfrm>
    </dsp:sp>
    <dsp:sp modelId="{899A7092-4AC7-B44D-9A10-55929DD58A10}">
      <dsp:nvSpPr>
        <dsp:cNvPr id="0" name=""/>
        <dsp:cNvSpPr/>
      </dsp:nvSpPr>
      <dsp:spPr>
        <a:xfrm>
          <a:off x="54" y="2250383"/>
          <a:ext cx="1620003" cy="306000"/>
        </a:xfrm>
        <a:prstGeom prst="roundRect">
          <a:avLst/>
        </a:prstGeom>
        <a:solidFill>
          <a:schemeClr val="accent1">
            <a:lumMod val="60000"/>
            <a:lumOff val="40000"/>
          </a:schemeClr>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s-MX" sz="1000" kern="1200" dirty="0">
              <a:solidFill>
                <a:prstClr val="white"/>
              </a:solidFill>
              <a:latin typeface="Roboto" panose="02000000000000000000" pitchFamily="2" charset="0"/>
              <a:ea typeface="Roboto" panose="02000000000000000000" pitchFamily="2" charset="0"/>
              <a:cs typeface="Roboto" panose="02000000000000000000" pitchFamily="2" charset="0"/>
            </a:rPr>
            <a:t>Porcentaje de Consumo en el Dia (6:00am-6:00pm)</a:t>
          </a:r>
        </a:p>
      </dsp:txBody>
      <dsp:txXfrm>
        <a:off x="14992" y="2265321"/>
        <a:ext cx="1590127" cy="2761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53B80-7BC2-0E46-BF10-9D42888BEBC3}">
      <dsp:nvSpPr>
        <dsp:cNvPr id="0" name=""/>
        <dsp:cNvSpPr/>
      </dsp:nvSpPr>
      <dsp:spPr>
        <a:xfrm>
          <a:off x="0" y="10509"/>
          <a:ext cx="335756" cy="335756"/>
        </a:xfrm>
        <a:prstGeom prst="pie">
          <a:avLst>
            <a:gd name="adj1" fmla="val 5400000"/>
            <a:gd name="adj2" fmla="val 1620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1196F-EC77-9B4D-8C46-7CD7375504BC}">
      <dsp:nvSpPr>
        <dsp:cNvPr id="0" name=""/>
        <dsp:cNvSpPr/>
      </dsp:nvSpPr>
      <dsp:spPr>
        <a:xfrm>
          <a:off x="167878" y="0"/>
          <a:ext cx="4207989" cy="335756"/>
        </a:xfrm>
        <a:prstGeom prst="rect">
          <a:avLst/>
        </a:prstGeom>
        <a:solidFill>
          <a:prstClr val="white">
            <a:alpha val="90000"/>
            <a:hueOff val="0"/>
            <a:satOff val="0"/>
            <a:lumOff val="0"/>
            <a:alphaOff val="0"/>
          </a:prstClr>
        </a:solidFill>
        <a:ln w="19050" cap="flat" cmpd="sng" algn="ctr">
          <a:solidFill>
            <a:srgbClr val="196B2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533400">
            <a:lnSpc>
              <a:spcPct val="90000"/>
            </a:lnSpc>
            <a:spcBef>
              <a:spcPct val="0"/>
            </a:spcBef>
            <a:spcAft>
              <a:spcPct val="35000"/>
            </a:spcAft>
            <a:buNone/>
          </a:pPr>
          <a:r>
            <a:rPr lang="es-CO" sz="1200" kern="1200" dirty="0"/>
            <a:t>Estructura de soporte en aluminio sobre techo o placa existente.</a:t>
          </a:r>
        </a:p>
      </dsp:txBody>
      <dsp:txXfrm>
        <a:off x="167878" y="0"/>
        <a:ext cx="4207989" cy="335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1E985-7948-C448-AC20-DB5BD5C15B99}">
      <dsp:nvSpPr>
        <dsp:cNvPr id="0" name=""/>
        <dsp:cNvSpPr/>
      </dsp:nvSpPr>
      <dsp:spPr>
        <a:xfrm>
          <a:off x="0" y="0"/>
          <a:ext cx="369332" cy="369332"/>
        </a:xfrm>
        <a:prstGeom prst="pie">
          <a:avLst>
            <a:gd name="adj1" fmla="val 5400000"/>
            <a:gd name="adj2" fmla="val 1620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BC667F-8197-6A43-8875-EF3B23FBE58F}">
      <dsp:nvSpPr>
        <dsp:cNvPr id="0" name=""/>
        <dsp:cNvSpPr/>
      </dsp:nvSpPr>
      <dsp:spPr>
        <a:xfrm>
          <a:off x="184665" y="0"/>
          <a:ext cx="6091147" cy="369332"/>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CO" sz="1400" kern="1200" dirty="0">
              <a:latin typeface="Roboto" panose="02000000000000000000" pitchFamily="2" charset="0"/>
              <a:ea typeface="Roboto" panose="02000000000000000000" pitchFamily="2" charset="0"/>
              <a:cs typeface="Roboto" panose="02000000000000000000" pitchFamily="2" charset="0"/>
            </a:rPr>
            <a:t>SISTEMA FOTOVOLTAICO : {{</a:t>
          </a:r>
          <a:r>
            <a:rPr lang="es-CO" sz="1400" kern="1200" dirty="0" err="1">
              <a:latin typeface="Roboto" panose="02000000000000000000" pitchFamily="2" charset="0"/>
              <a:ea typeface="Roboto" panose="02000000000000000000" pitchFamily="2" charset="0"/>
              <a:cs typeface="Roboto" panose="02000000000000000000" pitchFamily="2" charset="0"/>
            </a:rPr>
            <a:t>TipoFV</a:t>
          </a:r>
          <a:r>
            <a:rPr lang="es-CO" sz="1400" kern="1200" dirty="0">
              <a:latin typeface="Roboto" panose="02000000000000000000" pitchFamily="2" charset="0"/>
              <a:ea typeface="Roboto" panose="02000000000000000000" pitchFamily="2" charset="0"/>
              <a:cs typeface="Roboto" panose="02000000000000000000" pitchFamily="2" charset="0"/>
            </a:rPr>
            <a:t>}}</a:t>
          </a:r>
        </a:p>
      </dsp:txBody>
      <dsp:txXfrm>
        <a:off x="184665" y="0"/>
        <a:ext cx="6091147" cy="3693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53B80-7BC2-0E46-BF10-9D42888BEBC3}">
      <dsp:nvSpPr>
        <dsp:cNvPr id="0" name=""/>
        <dsp:cNvSpPr/>
      </dsp:nvSpPr>
      <dsp:spPr>
        <a:xfrm>
          <a:off x="0" y="0"/>
          <a:ext cx="369332" cy="369332"/>
        </a:xfrm>
        <a:prstGeom prst="pie">
          <a:avLst>
            <a:gd name="adj1" fmla="val 5400000"/>
            <a:gd name="adj2" fmla="val 16200000"/>
          </a:avLst>
        </a:prstGeom>
        <a:solidFill>
          <a:schemeClr val="tx2">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1196F-EC77-9B4D-8C46-7CD7375504BC}">
      <dsp:nvSpPr>
        <dsp:cNvPr id="0" name=""/>
        <dsp:cNvSpPr/>
      </dsp:nvSpPr>
      <dsp:spPr>
        <a:xfrm>
          <a:off x="184665" y="0"/>
          <a:ext cx="4191201" cy="369332"/>
        </a:xfrm>
        <a:prstGeom prst="rect">
          <a:avLst/>
        </a:prstGeom>
        <a:solidFill>
          <a:prstClr val="white">
            <a:alpha val="90000"/>
            <a:hueOff val="0"/>
            <a:satOff val="0"/>
            <a:lumOff val="0"/>
            <a:alphaOff val="0"/>
          </a:prstClr>
        </a:solidFill>
        <a:ln w="19050" cap="flat" cmpd="sng" algn="ctr">
          <a:solidFill>
            <a:srgbClr val="196B2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533400">
            <a:lnSpc>
              <a:spcPct val="90000"/>
            </a:lnSpc>
            <a:spcBef>
              <a:spcPct val="0"/>
            </a:spcBef>
            <a:spcAft>
              <a:spcPct val="35000"/>
            </a:spcAft>
            <a:buNone/>
          </a:pPr>
          <a:r>
            <a:rPr lang="es-CO" sz="1200" kern="1200" dirty="0"/>
            <a:t>Instalación, protecciones, cables, conectores, etc. Gestión documental ante Operador de Red. No incluye Gestión UPME</a:t>
          </a:r>
        </a:p>
      </dsp:txBody>
      <dsp:txXfrm>
        <a:off x="184665" y="0"/>
        <a:ext cx="4191201" cy="3693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1ED5E-752B-BB44-A1A3-CC62F3887EAB}">
      <dsp:nvSpPr>
        <dsp:cNvPr id="0" name=""/>
        <dsp:cNvSpPr/>
      </dsp:nvSpPr>
      <dsp:spPr>
        <a:xfrm>
          <a:off x="1850" y="54084"/>
          <a:ext cx="1804126" cy="647010"/>
        </a:xfrm>
        <a:prstGeom prst="rect">
          <a:avLst/>
        </a:prstGeom>
        <a:solidFill>
          <a:schemeClr val="tx2"/>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MX" sz="1600" kern="1200" dirty="0">
              <a:solidFill>
                <a:schemeClr val="bg1"/>
              </a:solidFill>
              <a:latin typeface="Roboto" panose="02000000000000000000" pitchFamily="2" charset="0"/>
              <a:ea typeface="Roboto" panose="02000000000000000000" pitchFamily="2" charset="0"/>
              <a:cs typeface="Roboto" panose="02000000000000000000" pitchFamily="2" charset="0"/>
            </a:rPr>
            <a:t>ECONOMICOS</a:t>
          </a:r>
        </a:p>
      </dsp:txBody>
      <dsp:txXfrm>
        <a:off x="1850" y="54084"/>
        <a:ext cx="1804126" cy="647010"/>
      </dsp:txXfrm>
    </dsp:sp>
    <dsp:sp modelId="{FC159272-53AC-1F47-9885-D13C889A4703}">
      <dsp:nvSpPr>
        <dsp:cNvPr id="0" name=""/>
        <dsp:cNvSpPr/>
      </dsp:nvSpPr>
      <dsp:spPr>
        <a:xfrm>
          <a:off x="1850" y="715852"/>
          <a:ext cx="1804126" cy="2135763"/>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MX" sz="900" kern="1200" dirty="0"/>
            <a:t>Reducción significativo del valor de la factura por consumo de energía eléctrica, hasta $0, según el alcance del proyecto.</a:t>
          </a:r>
        </a:p>
        <a:p>
          <a:pPr marL="57150" lvl="1" indent="-57150" algn="l" defTabSz="400050">
            <a:lnSpc>
              <a:spcPct val="90000"/>
            </a:lnSpc>
            <a:spcBef>
              <a:spcPct val="0"/>
            </a:spcBef>
            <a:spcAft>
              <a:spcPct val="15000"/>
            </a:spcAft>
            <a:buChar char="•"/>
          </a:pPr>
          <a:r>
            <a:rPr lang="es-MX" sz="900" kern="1200" dirty="0"/>
            <a:t>Ahorro acumulado a largo plazo por la vida útil del sistema (min.25 años), superando la inversión inicial.</a:t>
          </a:r>
        </a:p>
        <a:p>
          <a:pPr marL="57150" lvl="1" indent="-57150" algn="l" defTabSz="400050">
            <a:lnSpc>
              <a:spcPct val="90000"/>
            </a:lnSpc>
            <a:spcBef>
              <a:spcPct val="0"/>
            </a:spcBef>
            <a:spcAft>
              <a:spcPct val="15000"/>
            </a:spcAft>
            <a:buChar char="•"/>
          </a:pPr>
          <a:r>
            <a:rPr lang="es-MX" sz="900" kern="1200" dirty="0"/>
            <a:t>Valorización del inmueble   ( {{tipo_ edif}} ), porque el sistema representan una mejora tecnológica.</a:t>
          </a:r>
        </a:p>
        <a:p>
          <a:pPr marL="57150" lvl="1" indent="-57150" algn="l" defTabSz="400050">
            <a:lnSpc>
              <a:spcPct val="90000"/>
            </a:lnSpc>
            <a:spcBef>
              <a:spcPct val="0"/>
            </a:spcBef>
            <a:spcAft>
              <a:spcPct val="15000"/>
            </a:spcAft>
            <a:buChar char="•"/>
          </a:pPr>
          <a:endParaRPr lang="es-MX" sz="900" kern="1200" dirty="0"/>
        </a:p>
        <a:p>
          <a:pPr marL="57150" lvl="1" indent="-57150" algn="l" defTabSz="488950">
            <a:lnSpc>
              <a:spcPct val="90000"/>
            </a:lnSpc>
            <a:spcBef>
              <a:spcPct val="0"/>
            </a:spcBef>
            <a:spcAft>
              <a:spcPct val="15000"/>
            </a:spcAft>
            <a:buChar char="•"/>
          </a:pPr>
          <a:endParaRPr lang="es-MX" sz="1100" kern="1200" dirty="0"/>
        </a:p>
      </dsp:txBody>
      <dsp:txXfrm>
        <a:off x="1850" y="715852"/>
        <a:ext cx="1804126" cy="2135763"/>
      </dsp:txXfrm>
    </dsp:sp>
    <dsp:sp modelId="{DE135C85-9FE6-074B-969D-0C5537CE1181}">
      <dsp:nvSpPr>
        <dsp:cNvPr id="0" name=""/>
        <dsp:cNvSpPr/>
      </dsp:nvSpPr>
      <dsp:spPr>
        <a:xfrm>
          <a:off x="2058554" y="54084"/>
          <a:ext cx="1804126" cy="647010"/>
        </a:xfrm>
        <a:prstGeom prst="rect">
          <a:avLst/>
        </a:prstGeom>
        <a:solidFill>
          <a:schemeClr val="accent6">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Roboto" panose="02000000000000000000" pitchFamily="2" charset="0"/>
              <a:ea typeface="Roboto" panose="02000000000000000000" pitchFamily="2" charset="0"/>
              <a:cs typeface="Roboto" panose="02000000000000000000" pitchFamily="2" charset="0"/>
            </a:rPr>
            <a:t>TRIBUTARIOS</a:t>
          </a:r>
          <a:r>
            <a:rPr lang="es-MX" sz="900" kern="1200" dirty="0">
              <a:latin typeface="Roboto" panose="02000000000000000000" pitchFamily="2" charset="0"/>
              <a:ea typeface="Roboto" panose="02000000000000000000" pitchFamily="2" charset="0"/>
              <a:cs typeface="Roboto" panose="02000000000000000000" pitchFamily="2" charset="0"/>
            </a:rPr>
            <a:t> (Deducciones reglamentadas en el Decreto 2143 del 2015)</a:t>
          </a:r>
          <a:endParaRPr lang="es-MX" sz="1800" kern="1200" dirty="0">
            <a:latin typeface="Roboto" panose="02000000000000000000" pitchFamily="2" charset="0"/>
            <a:ea typeface="Roboto" panose="02000000000000000000" pitchFamily="2" charset="0"/>
            <a:cs typeface="Roboto" panose="02000000000000000000" pitchFamily="2" charset="0"/>
          </a:endParaRPr>
        </a:p>
      </dsp:txBody>
      <dsp:txXfrm>
        <a:off x="2058554" y="54084"/>
        <a:ext cx="1804126" cy="647010"/>
      </dsp:txXfrm>
    </dsp:sp>
    <dsp:sp modelId="{807B64D3-ED7A-4C4C-983A-3205B5F24D78}">
      <dsp:nvSpPr>
        <dsp:cNvPr id="0" name=""/>
        <dsp:cNvSpPr/>
      </dsp:nvSpPr>
      <dsp:spPr>
        <a:xfrm>
          <a:off x="2058554" y="715852"/>
          <a:ext cx="1804126" cy="2135763"/>
        </a:xfrm>
        <a:prstGeom prst="rect">
          <a:avLst/>
        </a:prstGeom>
        <a:solidFill>
          <a:srgbClr val="196B24">
            <a:alpha val="90000"/>
            <a:tint val="40000"/>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Font typeface="Arial" panose="020B0604020202020204" pitchFamily="34" charset="0"/>
            <a:buNone/>
          </a:pPr>
          <a:r>
            <a:rPr lang="es-MX" sz="900" kern="1200" dirty="0">
              <a:solidFill>
                <a:schemeClr val="tx1"/>
              </a:solidFill>
              <a:latin typeface="Aptos" panose="02110004020202020204"/>
              <a:ea typeface="+mn-ea"/>
              <a:cs typeface="+mn-cs"/>
            </a:rPr>
            <a:t>Asumiendo un registro diligente y oportuno ante la UPME:</a:t>
          </a:r>
        </a:p>
        <a:p>
          <a:pPr marL="57150" lvl="1" indent="-57150" algn="l" defTabSz="400050">
            <a:lnSpc>
              <a:spcPct val="90000"/>
            </a:lnSpc>
            <a:spcBef>
              <a:spcPct val="0"/>
            </a:spcBef>
            <a:spcAft>
              <a:spcPct val="15000"/>
            </a:spcAft>
            <a:buFont typeface="Arial" panose="020B0604020202020204" pitchFamily="34" charset="0"/>
            <a:buChar char="•"/>
          </a:pPr>
          <a:r>
            <a:rPr lang="es-CO" sz="900" kern="1200" dirty="0">
              <a:solidFill>
                <a:schemeClr val="tx1"/>
              </a:solidFill>
              <a:latin typeface="Aptos" panose="02110004020202020204"/>
              <a:ea typeface="+mn-ea"/>
              <a:cs typeface="+mn-cs"/>
            </a:rPr>
            <a:t>Deducción especial de renta: hasta el 50% de la inversión, distribuida en 5 años.</a:t>
          </a:r>
          <a:endParaRPr lang="es-MX" sz="900" kern="1200" dirty="0">
            <a:solidFill>
              <a:schemeClr val="tx1"/>
            </a:solidFill>
            <a:latin typeface="Aptos" panose="02110004020202020204"/>
            <a:ea typeface="+mn-ea"/>
            <a:cs typeface="+mn-cs"/>
          </a:endParaRPr>
        </a:p>
        <a:p>
          <a:pPr marL="57150" lvl="1" indent="-57150" algn="l" defTabSz="400050">
            <a:lnSpc>
              <a:spcPct val="90000"/>
            </a:lnSpc>
            <a:spcBef>
              <a:spcPct val="0"/>
            </a:spcBef>
            <a:spcAft>
              <a:spcPct val="15000"/>
            </a:spcAft>
            <a:buFont typeface="Arial" panose="020B0604020202020204" pitchFamily="34" charset="0"/>
            <a:buChar char="•"/>
          </a:pPr>
          <a:r>
            <a:rPr lang="es-MX" sz="900" kern="1200" dirty="0">
              <a:solidFill>
                <a:schemeClr val="tx1"/>
              </a:solidFill>
              <a:latin typeface="Aptos" panose="02110004020202020204"/>
              <a:ea typeface="+mn-ea"/>
              <a:cs typeface="+mn-cs"/>
            </a:rPr>
            <a:t>Depreciación acelerada: hasta en 5 años para activos del sistema, logrando un ahorro en el pago de la renta correspon-diente al 35% del valor de la depreciación anual.</a:t>
          </a:r>
        </a:p>
        <a:p>
          <a:pPr marL="57150" lvl="1" indent="-57150" algn="l" defTabSz="400050">
            <a:lnSpc>
              <a:spcPct val="90000"/>
            </a:lnSpc>
            <a:spcBef>
              <a:spcPct val="0"/>
            </a:spcBef>
            <a:spcAft>
              <a:spcPct val="15000"/>
            </a:spcAft>
            <a:buFont typeface="Arial" panose="020B0604020202020204" pitchFamily="34" charset="0"/>
            <a:buChar char="•"/>
          </a:pPr>
          <a:endParaRPr lang="es-MX" sz="900" kern="1200" dirty="0">
            <a:solidFill>
              <a:schemeClr val="tx1"/>
            </a:solidFill>
            <a:latin typeface="Aptos" panose="02110004020202020204"/>
            <a:ea typeface="+mn-ea"/>
            <a:cs typeface="+mn-cs"/>
          </a:endParaRPr>
        </a:p>
      </dsp:txBody>
      <dsp:txXfrm>
        <a:off x="2058554" y="715852"/>
        <a:ext cx="1804126" cy="2135763"/>
      </dsp:txXfrm>
    </dsp:sp>
    <dsp:sp modelId="{F4C0690E-1E3B-E341-8759-3AF0F74F312F}">
      <dsp:nvSpPr>
        <dsp:cNvPr id="0" name=""/>
        <dsp:cNvSpPr/>
      </dsp:nvSpPr>
      <dsp:spPr>
        <a:xfrm>
          <a:off x="4115259" y="54084"/>
          <a:ext cx="1804126" cy="647010"/>
        </a:xfrm>
        <a:prstGeom prst="rect">
          <a:avLst/>
        </a:prstGeom>
        <a:solidFill>
          <a:schemeClr val="accent1">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Roboto" panose="02000000000000000000" pitchFamily="2" charset="0"/>
              <a:ea typeface="Roboto" panose="02000000000000000000" pitchFamily="2" charset="0"/>
              <a:cs typeface="Roboto" panose="02000000000000000000" pitchFamily="2" charset="0"/>
            </a:rPr>
            <a:t>AMBIENTALES</a:t>
          </a:r>
        </a:p>
      </dsp:txBody>
      <dsp:txXfrm>
        <a:off x="4115259" y="54084"/>
        <a:ext cx="1804126" cy="647010"/>
      </dsp:txXfrm>
    </dsp:sp>
    <dsp:sp modelId="{BDBAC4FA-7F39-5F48-A4C4-7387BFE5C3F7}">
      <dsp:nvSpPr>
        <dsp:cNvPr id="0" name=""/>
        <dsp:cNvSpPr/>
      </dsp:nvSpPr>
      <dsp:spPr>
        <a:xfrm>
          <a:off x="4115259" y="715852"/>
          <a:ext cx="1804126" cy="2135763"/>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s-MX" sz="900" kern="1200" dirty="0"/>
            <a:t>Cada kWh generado con energí solar evita la emisión de 0,45 kg de CO</a:t>
          </a:r>
          <a:r>
            <a:rPr lang="es-MX" sz="900" kern="1200" baseline="-25000" dirty="0"/>
            <a:t>2</a:t>
          </a:r>
          <a:r>
            <a:rPr lang="es-MX" sz="900" kern="1200" baseline="0" dirty="0"/>
            <a:t> al medio ambiente.</a:t>
          </a:r>
          <a:endParaRPr lang="es-MX" sz="900" kern="1200" baseline="-25000" dirty="0"/>
        </a:p>
        <a:p>
          <a:pPr marL="57150" lvl="1" indent="-57150" algn="l" defTabSz="400050">
            <a:lnSpc>
              <a:spcPct val="90000"/>
            </a:lnSpc>
            <a:spcBef>
              <a:spcPct val="0"/>
            </a:spcBef>
            <a:spcAft>
              <a:spcPct val="15000"/>
            </a:spcAft>
            <a:buChar char="•"/>
          </a:pPr>
          <a:r>
            <a:rPr lang="es-MX" sz="900" kern="1200" baseline="0" dirty="0"/>
            <a:t>Un sistema de 5Kwp evita más de 2 toneladas de CO</a:t>
          </a:r>
          <a:r>
            <a:rPr lang="es-MX" sz="900" kern="1200" baseline="-25000" dirty="0"/>
            <a:t>2 </a:t>
          </a:r>
          <a:r>
            <a:rPr lang="es-MX" sz="900" kern="1200" baseline="0" dirty="0"/>
            <a:t>al año, equivalente a plantar unos 100 árboles a ualmente.</a:t>
          </a:r>
          <a:endParaRPr lang="es-MX" sz="900" kern="1200" baseline="-25000" dirty="0"/>
        </a:p>
        <a:p>
          <a:pPr marL="57150" lvl="1" indent="-57150" algn="l" defTabSz="400050">
            <a:lnSpc>
              <a:spcPct val="90000"/>
            </a:lnSpc>
            <a:spcBef>
              <a:spcPct val="0"/>
            </a:spcBef>
            <a:spcAft>
              <a:spcPct val="15000"/>
            </a:spcAft>
            <a:buChar char="•"/>
          </a:pPr>
          <a:r>
            <a:rPr lang="es-MX" sz="900" kern="1200" dirty="0"/>
            <a:t>Contribuye directamente a los Objetivos del Desarrollo Sostenible de la ONU (ODS7 y ODS 13).</a:t>
          </a:r>
        </a:p>
      </dsp:txBody>
      <dsp:txXfrm>
        <a:off x="4115259" y="715852"/>
        <a:ext cx="1804126" cy="2135763"/>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61833-5EAF-E144-8E28-45C3439915D5}" type="datetimeFigureOut">
              <a:rPr lang="es-CO" smtClean="0"/>
              <a:t>3/10/25</a:t>
            </a:fld>
            <a:endParaRPr lang="es-CO"/>
          </a:p>
        </p:txBody>
      </p:sp>
      <p:sp>
        <p:nvSpPr>
          <p:cNvPr id="4" name="Marcador de imagen de diapositiva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C55CA-AF53-6849-A81D-C5F22941BC88}" type="slidenum">
              <a:rPr lang="es-CO" smtClean="0"/>
              <a:t>‹Nº›</a:t>
            </a:fld>
            <a:endParaRPr lang="es-CO"/>
          </a:p>
        </p:txBody>
      </p:sp>
    </p:spTree>
    <p:extLst>
      <p:ext uri="{BB962C8B-B14F-4D97-AF65-F5344CB8AC3E}">
        <p14:creationId xmlns:p14="http://schemas.microsoft.com/office/powerpoint/2010/main" val="3868393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2BC55CA-AF53-6849-A81D-C5F22941BC88}" type="slidenum">
              <a:rPr lang="es-CO" smtClean="0"/>
              <a:t>2</a:t>
            </a:fld>
            <a:endParaRPr lang="es-CO"/>
          </a:p>
        </p:txBody>
      </p:sp>
    </p:spTree>
    <p:extLst>
      <p:ext uri="{BB962C8B-B14F-4D97-AF65-F5344CB8AC3E}">
        <p14:creationId xmlns:p14="http://schemas.microsoft.com/office/powerpoint/2010/main" val="2750646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2BC55CA-AF53-6849-A81D-C5F22941BC88}" type="slidenum">
              <a:rPr lang="es-CO" smtClean="0"/>
              <a:t>3</a:t>
            </a:fld>
            <a:endParaRPr lang="es-CO"/>
          </a:p>
        </p:txBody>
      </p:sp>
    </p:spTree>
    <p:extLst>
      <p:ext uri="{BB962C8B-B14F-4D97-AF65-F5344CB8AC3E}">
        <p14:creationId xmlns:p14="http://schemas.microsoft.com/office/powerpoint/2010/main" val="1063230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29364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5616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3"/>
            <a:ext cx="1478756" cy="7749117"/>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471488" y="486833"/>
            <a:ext cx="4350544" cy="7749117"/>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90770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51172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t>10/3/25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75457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63843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5"/>
            <a:ext cx="5915025" cy="1767417"/>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4" name="Content Placeholder 3"/>
          <p:cNvSpPr>
            <a:spLocks noGrp="1"/>
          </p:cNvSpPr>
          <p:nvPr>
            <p:ph sz="half" idx="2"/>
          </p:nvPr>
        </p:nvSpPr>
        <p:spPr>
          <a:xfrm>
            <a:off x="472381" y="3340100"/>
            <a:ext cx="2901255" cy="4912784"/>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6" name="Content Placeholder 5"/>
          <p:cNvSpPr>
            <a:spLocks noGrp="1"/>
          </p:cNvSpPr>
          <p:nvPr>
            <p:ph sz="quarter" idx="4"/>
          </p:nvPr>
        </p:nvSpPr>
        <p:spPr>
          <a:xfrm>
            <a:off x="3471863" y="3340100"/>
            <a:ext cx="2915543" cy="4912784"/>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933614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31675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84118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s-MX"/>
              <a:t>Haz clic para modificar el estilo de título del patrón</a:t>
            </a:r>
            <a:endParaRPr lang="en-US" dirty="0"/>
          </a:p>
        </p:txBody>
      </p:sp>
      <p:sp>
        <p:nvSpPr>
          <p:cNvPr id="3" name="Content Placeholder 2"/>
          <p:cNvSpPr>
            <a:spLocks noGrp="1"/>
          </p:cNvSpPr>
          <p:nvPr>
            <p:ph idx="1"/>
          </p:nvPr>
        </p:nvSpPr>
        <p:spPr>
          <a:xfrm>
            <a:off x="2915543" y="1316568"/>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10/3/25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149278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2915543" y="1316568"/>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10/3/25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9349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20000">
              <a:schemeClr val="accent4">
                <a:lumMod val="0"/>
                <a:lumOff val="100000"/>
              </a:schemeClr>
            </a:gs>
            <a:gs pos="67000">
              <a:schemeClr val="tx2">
                <a:lumMod val="50000"/>
                <a:lumOff val="50000"/>
              </a:schemeClr>
            </a:gs>
          </a:gsLst>
          <a:path path="circle">
            <a:fillToRect l="100000" b="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5"/>
            <a:ext cx="5915025" cy="1767417"/>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471487" y="8475136"/>
            <a:ext cx="1543050" cy="486833"/>
          </a:xfrm>
          <a:prstGeom prst="rect">
            <a:avLst/>
          </a:prstGeom>
        </p:spPr>
        <p:txBody>
          <a:bodyPr vert="horz" lIns="91440" tIns="45720" rIns="91440" bIns="45720" rtlCol="0" anchor="ctr"/>
          <a:lstStyle>
            <a:lvl1pPr algn="l">
              <a:defRPr sz="900">
                <a:solidFill>
                  <a:schemeClr val="tx1">
                    <a:tint val="82000"/>
                  </a:schemeClr>
                </a:solidFill>
              </a:defRPr>
            </a:lvl1pPr>
          </a:lstStyle>
          <a:p>
            <a:fld id="{48A87A34-81AB-432B-8DAE-1953F412C126}" type="datetimeFigureOut">
              <a:rPr lang="en-US" smtClean="0"/>
              <a:pPr/>
              <a:t>10/3/25</a:t>
            </a:fld>
            <a:endParaRPr lang="en-US" dirty="0"/>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82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4823903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2.svg"/><Relationship Id="rId21" Type="http://schemas.openxmlformats.org/officeDocument/2006/relationships/image" Target="../media/image19.png"/><Relationship Id="rId34" Type="http://schemas.openxmlformats.org/officeDocument/2006/relationships/image" Target="../media/image32.png"/><Relationship Id="rId7" Type="http://schemas.microsoft.com/office/2007/relationships/hdphoto" Target="../media/hdphoto1.wdp"/><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3.svg"/><Relationship Id="rId33" Type="http://schemas.openxmlformats.org/officeDocument/2006/relationships/image" Target="../media/image31.sv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10" Type="http://schemas.openxmlformats.org/officeDocument/2006/relationships/image" Target="../media/image8.svg"/><Relationship Id="rId19" Type="http://schemas.openxmlformats.org/officeDocument/2006/relationships/image" Target="../media/image17.svg"/><Relationship Id="rId31" Type="http://schemas.openxmlformats.org/officeDocument/2006/relationships/image" Target="../media/image29.sv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25.svg"/><Relationship Id="rId30" Type="http://schemas.openxmlformats.org/officeDocument/2006/relationships/image" Target="../media/image28.png"/><Relationship Id="rId35" Type="http://schemas.openxmlformats.org/officeDocument/2006/relationships/image" Target="../media/image33.png"/><Relationship Id="rId8" Type="http://schemas.openxmlformats.org/officeDocument/2006/relationships/image" Target="../media/image6.png"/></Relationships>
</file>

<file path=ppt/slides/_rels/slide2.xml.rels><?xml version="1.0" encoding="UTF-8" standalone="yes"?>
<Relationships xmlns="http://schemas.openxmlformats.org/package/2006/relationships"><Relationship Id="rId13" Type="http://schemas.openxmlformats.org/officeDocument/2006/relationships/diagramQuickStyle" Target="../diagrams/quickStyle2.xml"/><Relationship Id="rId18" Type="http://schemas.openxmlformats.org/officeDocument/2006/relationships/diagramQuickStyle" Target="../diagrams/quickStyle3.xml"/><Relationship Id="rId26" Type="http://schemas.openxmlformats.org/officeDocument/2006/relationships/image" Target="../media/image36.png"/><Relationship Id="rId39" Type="http://schemas.openxmlformats.org/officeDocument/2006/relationships/diagramLayout" Target="../diagrams/layout7.xml"/><Relationship Id="rId21" Type="http://schemas.openxmlformats.org/officeDocument/2006/relationships/diagramData" Target="../diagrams/data4.xml"/><Relationship Id="rId34" Type="http://schemas.openxmlformats.org/officeDocument/2006/relationships/diagramQuickStyle" Target="../diagrams/quickStyle6.xml"/><Relationship Id="rId42" Type="http://schemas.microsoft.com/office/2007/relationships/diagramDrawing" Target="../diagrams/drawing7.xml"/><Relationship Id="rId7" Type="http://schemas.openxmlformats.org/officeDocument/2006/relationships/diagramLayout" Target="../diagrams/layout1.xml"/><Relationship Id="rId2" Type="http://schemas.openxmlformats.org/officeDocument/2006/relationships/slideLayout" Target="../slideLayouts/slideLayout7.xml"/><Relationship Id="rId16" Type="http://schemas.openxmlformats.org/officeDocument/2006/relationships/diagramData" Target="../diagrams/data3.xml"/><Relationship Id="rId29" Type="http://schemas.openxmlformats.org/officeDocument/2006/relationships/diagramQuickStyle" Target="../diagrams/quickStyle5.xml"/><Relationship Id="rId1" Type="http://schemas.openxmlformats.org/officeDocument/2006/relationships/themeOverride" Target="../theme/themeOverride1.xml"/><Relationship Id="rId6" Type="http://schemas.openxmlformats.org/officeDocument/2006/relationships/diagramData" Target="../diagrams/data1.xml"/><Relationship Id="rId11" Type="http://schemas.openxmlformats.org/officeDocument/2006/relationships/diagramData" Target="../diagrams/data2.xml"/><Relationship Id="rId24" Type="http://schemas.openxmlformats.org/officeDocument/2006/relationships/diagramColors" Target="../diagrams/colors4.xml"/><Relationship Id="rId32" Type="http://schemas.openxmlformats.org/officeDocument/2006/relationships/diagramData" Target="../diagrams/data6.xml"/><Relationship Id="rId37" Type="http://schemas.openxmlformats.org/officeDocument/2006/relationships/image" Target="../media/image37.png"/><Relationship Id="rId40" Type="http://schemas.openxmlformats.org/officeDocument/2006/relationships/diagramQuickStyle" Target="../diagrams/quickStyle7.xml"/><Relationship Id="rId45" Type="http://schemas.openxmlformats.org/officeDocument/2006/relationships/image" Target="../media/image20.svg"/><Relationship Id="rId5" Type="http://schemas.openxmlformats.org/officeDocument/2006/relationships/image" Target="../media/image14.png"/><Relationship Id="rId15" Type="http://schemas.microsoft.com/office/2007/relationships/diagramDrawing" Target="../diagrams/drawing2.xml"/><Relationship Id="rId23" Type="http://schemas.openxmlformats.org/officeDocument/2006/relationships/diagramQuickStyle" Target="../diagrams/quickStyle4.xml"/><Relationship Id="rId28" Type="http://schemas.openxmlformats.org/officeDocument/2006/relationships/diagramLayout" Target="../diagrams/layout5.xml"/><Relationship Id="rId36" Type="http://schemas.microsoft.com/office/2007/relationships/diagramDrawing" Target="../diagrams/drawing6.xml"/><Relationship Id="rId10" Type="http://schemas.microsoft.com/office/2007/relationships/diagramDrawing" Target="../diagrams/drawing1.xml"/><Relationship Id="rId19" Type="http://schemas.openxmlformats.org/officeDocument/2006/relationships/diagramColors" Target="../diagrams/colors3.xml"/><Relationship Id="rId31" Type="http://schemas.microsoft.com/office/2007/relationships/diagramDrawing" Target="../diagrams/drawing5.xml"/><Relationship Id="rId44" Type="http://schemas.openxmlformats.org/officeDocument/2006/relationships/image" Target="../media/image19.png"/><Relationship Id="rId4" Type="http://schemas.openxmlformats.org/officeDocument/2006/relationships/image" Target="../media/image35.jpeg"/><Relationship Id="rId9" Type="http://schemas.openxmlformats.org/officeDocument/2006/relationships/diagramColors" Target="../diagrams/colors1.xml"/><Relationship Id="rId14" Type="http://schemas.openxmlformats.org/officeDocument/2006/relationships/diagramColors" Target="../diagrams/colors2.xml"/><Relationship Id="rId22" Type="http://schemas.openxmlformats.org/officeDocument/2006/relationships/diagramLayout" Target="../diagrams/layout4.xml"/><Relationship Id="rId27" Type="http://schemas.openxmlformats.org/officeDocument/2006/relationships/diagramData" Target="../diagrams/data5.xml"/><Relationship Id="rId30" Type="http://schemas.openxmlformats.org/officeDocument/2006/relationships/diagramColors" Target="../diagrams/colors5.xml"/><Relationship Id="rId35" Type="http://schemas.openxmlformats.org/officeDocument/2006/relationships/diagramColors" Target="../diagrams/colors6.xml"/><Relationship Id="rId43" Type="http://schemas.openxmlformats.org/officeDocument/2006/relationships/image" Target="../media/image21.png"/><Relationship Id="rId8" Type="http://schemas.openxmlformats.org/officeDocument/2006/relationships/diagramQuickStyle" Target="../diagrams/quickStyle1.xml"/><Relationship Id="rId3" Type="http://schemas.openxmlformats.org/officeDocument/2006/relationships/notesSlide" Target="../notesSlides/notesSlide1.xml"/><Relationship Id="rId12" Type="http://schemas.openxmlformats.org/officeDocument/2006/relationships/diagramLayout" Target="../diagrams/layout2.xml"/><Relationship Id="rId17" Type="http://schemas.openxmlformats.org/officeDocument/2006/relationships/diagramLayout" Target="../diagrams/layout3.xml"/><Relationship Id="rId25" Type="http://schemas.microsoft.com/office/2007/relationships/diagramDrawing" Target="../diagrams/drawing4.xml"/><Relationship Id="rId33" Type="http://schemas.openxmlformats.org/officeDocument/2006/relationships/diagramLayout" Target="../diagrams/layout6.xml"/><Relationship Id="rId38" Type="http://schemas.openxmlformats.org/officeDocument/2006/relationships/diagramData" Target="../diagrams/data7.xml"/><Relationship Id="rId20" Type="http://schemas.microsoft.com/office/2007/relationships/diagramDrawing" Target="../diagrams/drawing3.xml"/><Relationship Id="rId41" Type="http://schemas.openxmlformats.org/officeDocument/2006/relationships/diagramColors" Target="../diagrams/colors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8.xml"/><Relationship Id="rId3" Type="http://schemas.openxmlformats.org/officeDocument/2006/relationships/image" Target="../media/image38.jpeg"/><Relationship Id="rId7" Type="http://schemas.openxmlformats.org/officeDocument/2006/relationships/image" Target="../media/image42.svg"/><Relationship Id="rId12" Type="http://schemas.openxmlformats.org/officeDocument/2006/relationships/diagramColors" Target="../diagrams/colors8.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diagramQuickStyle" Target="../diagrams/quickStyle8.xml"/><Relationship Id="rId5" Type="http://schemas.openxmlformats.org/officeDocument/2006/relationships/image" Target="../media/image40.svg"/><Relationship Id="rId10" Type="http://schemas.openxmlformats.org/officeDocument/2006/relationships/diagramLayout" Target="../diagrams/layout8.xml"/><Relationship Id="rId4" Type="http://schemas.openxmlformats.org/officeDocument/2006/relationships/image" Target="../media/image39.png"/><Relationship Id="rId9" Type="http://schemas.openxmlformats.org/officeDocument/2006/relationships/diagramData" Target="../diagrams/data8.xml"/></Relationships>
</file>

<file path=ppt/slides/_rels/slide4.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3.png"/><Relationship Id="rId39" Type="http://schemas.openxmlformats.org/officeDocument/2006/relationships/image" Target="../media/image73.png"/><Relationship Id="rId21" Type="http://schemas.openxmlformats.org/officeDocument/2006/relationships/image" Target="../media/image60.svg"/><Relationship Id="rId34" Type="http://schemas.openxmlformats.org/officeDocument/2006/relationships/image" Target="../media/image36.png"/><Relationship Id="rId42" Type="http://schemas.openxmlformats.org/officeDocument/2006/relationships/image" Target="../media/image22.png"/><Relationship Id="rId47" Type="http://schemas.openxmlformats.org/officeDocument/2006/relationships/image" Target="../media/image76.png"/><Relationship Id="rId50" Type="http://schemas.openxmlformats.org/officeDocument/2006/relationships/image" Target="../media/image79.svg"/><Relationship Id="rId7" Type="http://schemas.openxmlformats.org/officeDocument/2006/relationships/image" Target="../media/image27.svg"/><Relationship Id="rId2" Type="http://schemas.openxmlformats.org/officeDocument/2006/relationships/image" Target="../media/image43.png"/><Relationship Id="rId16" Type="http://schemas.openxmlformats.org/officeDocument/2006/relationships/image" Target="../media/image55.png"/><Relationship Id="rId29" Type="http://schemas.openxmlformats.org/officeDocument/2006/relationships/image" Target="../media/image66.svg"/><Relationship Id="rId11" Type="http://schemas.openxmlformats.org/officeDocument/2006/relationships/image" Target="../media/image50.svg"/><Relationship Id="rId24" Type="http://schemas.openxmlformats.org/officeDocument/2006/relationships/image" Target="../media/image61.png"/><Relationship Id="rId32" Type="http://schemas.openxmlformats.org/officeDocument/2006/relationships/image" Target="../media/image69.png"/><Relationship Id="rId37" Type="http://schemas.openxmlformats.org/officeDocument/2006/relationships/image" Target="../media/image71.png"/><Relationship Id="rId40" Type="http://schemas.openxmlformats.org/officeDocument/2006/relationships/image" Target="../media/image74.png"/><Relationship Id="rId45" Type="http://schemas.openxmlformats.org/officeDocument/2006/relationships/image" Target="../media/image17.svg"/><Relationship Id="rId5" Type="http://schemas.openxmlformats.org/officeDocument/2006/relationships/image" Target="../media/image46.svg"/><Relationship Id="rId15" Type="http://schemas.openxmlformats.org/officeDocument/2006/relationships/image" Target="../media/image54.svg"/><Relationship Id="rId23" Type="http://schemas.openxmlformats.org/officeDocument/2006/relationships/image" Target="../media/image31.svg"/><Relationship Id="rId28" Type="http://schemas.openxmlformats.org/officeDocument/2006/relationships/image" Target="../media/image65.png"/><Relationship Id="rId36" Type="http://schemas.openxmlformats.org/officeDocument/2006/relationships/image" Target="../media/image29.svg"/><Relationship Id="rId49" Type="http://schemas.openxmlformats.org/officeDocument/2006/relationships/image" Target="../media/image78.png"/><Relationship Id="rId10" Type="http://schemas.openxmlformats.org/officeDocument/2006/relationships/image" Target="../media/image49.png"/><Relationship Id="rId19" Type="http://schemas.openxmlformats.org/officeDocument/2006/relationships/image" Target="../media/image58.svg"/><Relationship Id="rId31" Type="http://schemas.openxmlformats.org/officeDocument/2006/relationships/image" Target="../media/image68.png"/><Relationship Id="rId44" Type="http://schemas.openxmlformats.org/officeDocument/2006/relationships/image" Target="../media/image16.png"/><Relationship Id="rId4" Type="http://schemas.openxmlformats.org/officeDocument/2006/relationships/image" Target="../media/image45.png"/><Relationship Id="rId9" Type="http://schemas.openxmlformats.org/officeDocument/2006/relationships/image" Target="../media/image48.svg"/><Relationship Id="rId14" Type="http://schemas.openxmlformats.org/officeDocument/2006/relationships/image" Target="../media/image53.png"/><Relationship Id="rId22" Type="http://schemas.openxmlformats.org/officeDocument/2006/relationships/image" Target="../media/image30.png"/><Relationship Id="rId27" Type="http://schemas.openxmlformats.org/officeDocument/2006/relationships/image" Target="../media/image64.svg"/><Relationship Id="rId30" Type="http://schemas.openxmlformats.org/officeDocument/2006/relationships/image" Target="../media/image67.png"/><Relationship Id="rId35" Type="http://schemas.openxmlformats.org/officeDocument/2006/relationships/image" Target="../media/image28.png"/><Relationship Id="rId43" Type="http://schemas.openxmlformats.org/officeDocument/2006/relationships/image" Target="../media/image23.svg"/><Relationship Id="rId48" Type="http://schemas.openxmlformats.org/officeDocument/2006/relationships/image" Target="../media/image77.svg"/><Relationship Id="rId8" Type="http://schemas.openxmlformats.org/officeDocument/2006/relationships/image" Target="../media/image47.png"/><Relationship Id="rId3" Type="http://schemas.openxmlformats.org/officeDocument/2006/relationships/image" Target="../media/image44.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2.svg"/><Relationship Id="rId33" Type="http://schemas.openxmlformats.org/officeDocument/2006/relationships/image" Target="../media/image70.svg"/><Relationship Id="rId38" Type="http://schemas.openxmlformats.org/officeDocument/2006/relationships/image" Target="../media/image72.svg"/><Relationship Id="rId46" Type="http://schemas.openxmlformats.org/officeDocument/2006/relationships/image" Target="../media/image33.png"/><Relationship Id="rId20" Type="http://schemas.openxmlformats.org/officeDocument/2006/relationships/image" Target="../media/image59.png"/><Relationship Id="rId41" Type="http://schemas.openxmlformats.org/officeDocument/2006/relationships/image" Target="../media/image75.svg"/><Relationship Id="rId1" Type="http://schemas.openxmlformats.org/officeDocument/2006/relationships/slideLayout" Target="../slideLayouts/slideLayout7.xml"/><Relationship Id="rId6"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svg"/><Relationship Id="rId18" Type="http://schemas.openxmlformats.org/officeDocument/2006/relationships/image" Target="../media/image94.png"/><Relationship Id="rId3" Type="http://schemas.openxmlformats.org/officeDocument/2006/relationships/image" Target="../media/image81.svg"/><Relationship Id="rId21" Type="http://schemas.openxmlformats.org/officeDocument/2006/relationships/image" Target="../media/image97.svg"/><Relationship Id="rId7" Type="http://schemas.openxmlformats.org/officeDocument/2006/relationships/image" Target="../media/image85.svg"/><Relationship Id="rId12" Type="http://schemas.openxmlformats.org/officeDocument/2006/relationships/image" Target="../media/image90.png"/><Relationship Id="rId17" Type="http://schemas.openxmlformats.org/officeDocument/2006/relationships/image" Target="../media/image21.png"/><Relationship Id="rId25" Type="http://schemas.openxmlformats.org/officeDocument/2006/relationships/image" Target="../media/image20.svg"/><Relationship Id="rId2" Type="http://schemas.openxmlformats.org/officeDocument/2006/relationships/image" Target="../media/image80.png"/><Relationship Id="rId16" Type="http://schemas.openxmlformats.org/officeDocument/2006/relationships/image" Target="../media/image18.png"/><Relationship Id="rId20"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svg"/><Relationship Id="rId24" Type="http://schemas.openxmlformats.org/officeDocument/2006/relationships/image" Target="../media/image19.png"/><Relationship Id="rId5" Type="http://schemas.openxmlformats.org/officeDocument/2006/relationships/image" Target="../media/image83.svg"/><Relationship Id="rId15" Type="http://schemas.openxmlformats.org/officeDocument/2006/relationships/image" Target="../media/image93.svg"/><Relationship Id="rId23" Type="http://schemas.openxmlformats.org/officeDocument/2006/relationships/image" Target="../media/image99.svg"/><Relationship Id="rId10" Type="http://schemas.openxmlformats.org/officeDocument/2006/relationships/image" Target="../media/image88.png"/><Relationship Id="rId19" Type="http://schemas.openxmlformats.org/officeDocument/2006/relationships/image" Target="../media/image95.svg"/><Relationship Id="rId4" Type="http://schemas.openxmlformats.org/officeDocument/2006/relationships/image" Target="../media/image82.png"/><Relationship Id="rId9" Type="http://schemas.openxmlformats.org/officeDocument/2006/relationships/image" Target="../media/image87.svg"/><Relationship Id="rId14" Type="http://schemas.openxmlformats.org/officeDocument/2006/relationships/image" Target="../media/image92.png"/><Relationship Id="rId22" Type="http://schemas.openxmlformats.org/officeDocument/2006/relationships/image" Target="../media/image98.png"/></Relationships>
</file>

<file path=ppt/slides/_rels/slide6.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1.png"/><Relationship Id="rId21" Type="http://schemas.openxmlformats.org/officeDocument/2006/relationships/image" Target="../media/image24.png"/><Relationship Id="rId7" Type="http://schemas.openxmlformats.org/officeDocument/2006/relationships/image" Target="../media/image105.jpeg"/><Relationship Id="rId12" Type="http://schemas.openxmlformats.org/officeDocument/2006/relationships/image" Target="../media/image110.jpeg"/><Relationship Id="rId17" Type="http://schemas.openxmlformats.org/officeDocument/2006/relationships/image" Target="../media/image115.png"/><Relationship Id="rId2" Type="http://schemas.openxmlformats.org/officeDocument/2006/relationships/image" Target="../media/image100.jpeg"/><Relationship Id="rId16" Type="http://schemas.openxmlformats.org/officeDocument/2006/relationships/image" Target="../media/image114.jpeg"/><Relationship Id="rId20"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04.jpeg"/><Relationship Id="rId11" Type="http://schemas.openxmlformats.org/officeDocument/2006/relationships/image" Target="../media/image109.svg"/><Relationship Id="rId24" Type="http://schemas.openxmlformats.org/officeDocument/2006/relationships/image" Target="../media/image120.svg"/><Relationship Id="rId5" Type="http://schemas.openxmlformats.org/officeDocument/2006/relationships/image" Target="../media/image103.png"/><Relationship Id="rId15" Type="http://schemas.openxmlformats.org/officeDocument/2006/relationships/image" Target="../media/image113.jpeg"/><Relationship Id="rId23" Type="http://schemas.openxmlformats.org/officeDocument/2006/relationships/image" Target="../media/image119.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7.jpeg"/><Relationship Id="rId14" Type="http://schemas.openxmlformats.org/officeDocument/2006/relationships/image" Target="../media/image112.png"/><Relationship Id="rId22"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image" Target="../media/image35.jpeg"/><Relationship Id="rId16" Type="http://schemas.openxmlformats.org/officeDocument/2006/relationships/image" Target="../media/image79.svg"/><Relationship Id="rId1" Type="http://schemas.openxmlformats.org/officeDocument/2006/relationships/slideLayout" Target="../slideLayouts/slideLayout7.xml"/><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78.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 Id="rId14" Type="http://schemas.openxmlformats.org/officeDocument/2006/relationships/image" Target="../media/image132.svg"/></Relationships>
</file>

<file path=ppt/slides/_rels/slide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135.svg"/><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000">
              <a:schemeClr val="accent5">
                <a:lumMod val="5000"/>
                <a:lumOff val="95000"/>
              </a:schemeClr>
            </a:gs>
            <a:gs pos="38000">
              <a:schemeClr val="tx2">
                <a:lumMod val="50000"/>
                <a:lumOff val="50000"/>
              </a:schemeClr>
            </a:gs>
            <a:gs pos="50000">
              <a:schemeClr val="tx2">
                <a:lumMod val="50000"/>
                <a:lumOff val="50000"/>
              </a:schemeClr>
            </a:gs>
            <a:gs pos="71000">
              <a:schemeClr val="tx2">
                <a:lumMod val="50000"/>
                <a:lumOff val="50000"/>
              </a:schemeClr>
            </a:gs>
          </a:gsLst>
          <a:lin ang="5400000" scaled="1"/>
        </a:gradFill>
        <a:effectLst/>
      </p:bgPr>
    </p:bg>
    <p:spTree>
      <p:nvGrpSpPr>
        <p:cNvPr id="1" name=""/>
        <p:cNvGrpSpPr/>
        <p:nvPr/>
      </p:nvGrpSpPr>
      <p:grpSpPr>
        <a:xfrm>
          <a:off x="0" y="0"/>
          <a:ext cx="0" cy="0"/>
          <a:chOff x="0" y="0"/>
          <a:chExt cx="0" cy="0"/>
        </a:xfrm>
      </p:grpSpPr>
      <p:sp>
        <p:nvSpPr>
          <p:cNvPr id="100" name="Freeform 5">
            <a:extLst>
              <a:ext uri="{FF2B5EF4-FFF2-40B4-BE49-F238E27FC236}">
                <a16:creationId xmlns:a16="http://schemas.microsoft.com/office/drawing/2014/main" id="{41F47B93-EBC1-9166-8E6B-7D22B14C20A9}"/>
              </a:ext>
            </a:extLst>
          </p:cNvPr>
          <p:cNvSpPr/>
          <p:nvPr/>
        </p:nvSpPr>
        <p:spPr>
          <a:xfrm>
            <a:off x="3318369" y="2815108"/>
            <a:ext cx="3052088" cy="707886"/>
          </a:xfrm>
          <a:custGeom>
            <a:avLst/>
            <a:gdLst/>
            <a:ahLst/>
            <a:cxnLst/>
            <a:rect l="l" t="t" r="r" b="b"/>
            <a:pathLst>
              <a:path w="7398965" h="807160">
                <a:moveTo>
                  <a:pt x="0" y="0"/>
                </a:moveTo>
                <a:lnTo>
                  <a:pt x="7398964" y="0"/>
                </a:lnTo>
                <a:lnTo>
                  <a:pt x="7398964" y="807159"/>
                </a:lnTo>
                <a:lnTo>
                  <a:pt x="0" y="807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sz="900"/>
          </a:p>
        </p:txBody>
      </p:sp>
      <p:pic>
        <p:nvPicPr>
          <p:cNvPr id="24" name="Imagen 23">
            <a:extLst>
              <a:ext uri="{FF2B5EF4-FFF2-40B4-BE49-F238E27FC236}">
                <a16:creationId xmlns:a16="http://schemas.microsoft.com/office/drawing/2014/main" id="{0FB3B614-FDFD-7AF1-FD2B-2C069D06F7B9}"/>
              </a:ext>
            </a:extLst>
          </p:cNvPr>
          <p:cNvPicPr>
            <a:picLocks noChangeAspect="1"/>
          </p:cNvPicPr>
          <p:nvPr/>
        </p:nvPicPr>
        <p:blipFill>
          <a:blip r:embed="rId4"/>
          <a:stretch>
            <a:fillRect/>
          </a:stretch>
        </p:blipFill>
        <p:spPr>
          <a:xfrm>
            <a:off x="45181" y="2563207"/>
            <a:ext cx="2664615" cy="1328468"/>
          </a:xfrm>
          <a:prstGeom prst="rect">
            <a:avLst/>
          </a:prstGeom>
        </p:spPr>
      </p:pic>
      <p:sp>
        <p:nvSpPr>
          <p:cNvPr id="27" name="Freeform 14">
            <a:extLst>
              <a:ext uri="{FF2B5EF4-FFF2-40B4-BE49-F238E27FC236}">
                <a16:creationId xmlns:a16="http://schemas.microsoft.com/office/drawing/2014/main" id="{C962E8C6-B0DA-C4A6-3021-771E7E1F3117}"/>
              </a:ext>
            </a:extLst>
          </p:cNvPr>
          <p:cNvSpPr/>
          <p:nvPr/>
        </p:nvSpPr>
        <p:spPr>
          <a:xfrm rot="-454875">
            <a:off x="407805" y="1802837"/>
            <a:ext cx="1883360" cy="1500479"/>
          </a:xfrm>
          <a:custGeom>
            <a:avLst/>
            <a:gdLst/>
            <a:ahLst/>
            <a:cxnLst/>
            <a:rect l="l" t="t" r="r" b="b"/>
            <a:pathLst>
              <a:path w="3766719" h="3000957">
                <a:moveTo>
                  <a:pt x="0" y="0"/>
                </a:moveTo>
                <a:lnTo>
                  <a:pt x="3766719" y="0"/>
                </a:lnTo>
                <a:lnTo>
                  <a:pt x="3766719" y="3000957"/>
                </a:lnTo>
                <a:lnTo>
                  <a:pt x="0" y="3000957"/>
                </a:lnTo>
                <a:lnTo>
                  <a:pt x="0" y="0"/>
                </a:lnTo>
                <a:close/>
              </a:path>
            </a:pathLst>
          </a:custGeom>
          <a:blipFill dpi="0" rotWithShape="1">
            <a:blip r:embed="rId5">
              <a:alphaModFix amt="44770"/>
            </a:blip>
            <a:srcRect/>
            <a:stretch>
              <a:fillRect/>
            </a:stretch>
          </a:blipFill>
        </p:spPr>
        <p:txBody>
          <a:bodyPr/>
          <a:lstStyle/>
          <a:p>
            <a:endParaRPr lang="es-CO"/>
          </a:p>
        </p:txBody>
      </p:sp>
      <p:pic>
        <p:nvPicPr>
          <p:cNvPr id="15" name="Imagen 14">
            <a:extLst>
              <a:ext uri="{FF2B5EF4-FFF2-40B4-BE49-F238E27FC236}">
                <a16:creationId xmlns:a16="http://schemas.microsoft.com/office/drawing/2014/main" id="{273E0FB9-5A27-3021-864E-F76F67F364FB}"/>
              </a:ext>
            </a:extLst>
          </p:cNvPr>
          <p:cNvPicPr>
            <a:picLocks noChangeAspect="1"/>
          </p:cNvPicPr>
          <p:nvPr/>
        </p:nvPicPr>
        <p:blipFill>
          <a:blip r:embed="rId6">
            <a:alphaModFix amt="98000"/>
            <a:extLst>
              <a:ext uri="{BEBA8EAE-BF5A-486C-A8C5-ECC9F3942E4B}">
                <a14:imgProps xmlns:a14="http://schemas.microsoft.com/office/drawing/2010/main">
                  <a14:imgLayer r:embed="rId7">
                    <a14:imgEffect>
                      <a14:artisticMarker/>
                    </a14:imgEffect>
                    <a14:imgEffect>
                      <a14:sharpenSoften amount="100000"/>
                    </a14:imgEffect>
                  </a14:imgLayer>
                </a14:imgProps>
              </a:ext>
            </a:extLst>
          </a:blip>
          <a:stretch>
            <a:fillRect/>
          </a:stretch>
        </p:blipFill>
        <p:spPr>
          <a:xfrm>
            <a:off x="47878" y="4095205"/>
            <a:ext cx="6858000" cy="5056339"/>
          </a:xfrm>
          <a:prstGeom prst="rect">
            <a:avLst/>
          </a:prstGeom>
          <a:noFill/>
          <a:effectLst>
            <a:softEdge rad="0"/>
          </a:effectLst>
          <a:scene3d>
            <a:camera prst="orthographicFront"/>
            <a:lightRig rig="twoPt" dir="t"/>
          </a:scene3d>
          <a:sp3d prstMaterial="plastic">
            <a:contourClr>
              <a:schemeClr val="bg1"/>
            </a:contourClr>
          </a:sp3d>
        </p:spPr>
      </p:pic>
      <p:sp>
        <p:nvSpPr>
          <p:cNvPr id="13" name="CuadroTexto 12">
            <a:extLst>
              <a:ext uri="{FF2B5EF4-FFF2-40B4-BE49-F238E27FC236}">
                <a16:creationId xmlns:a16="http://schemas.microsoft.com/office/drawing/2014/main" id="{8D6E3A19-B640-C0B3-1474-DC52FCAD59FE}"/>
              </a:ext>
            </a:extLst>
          </p:cNvPr>
          <p:cNvSpPr txBox="1"/>
          <p:nvPr/>
        </p:nvSpPr>
        <p:spPr>
          <a:xfrm>
            <a:off x="2670974" y="1332444"/>
            <a:ext cx="3893510" cy="1338828"/>
          </a:xfrm>
          <a:prstGeom prst="rect">
            <a:avLst/>
          </a:prstGeom>
          <a:noFill/>
        </p:spPr>
        <p:txBody>
          <a:bodyPr wrap="square">
            <a:spAutoFit/>
          </a:bodyPr>
          <a:lstStyle/>
          <a:p>
            <a:pPr algn="just" rtl="0">
              <a:buNone/>
            </a:pPr>
            <a:r>
              <a:rPr lang="es-CO" sz="900" b="0" i="0" dirty="0">
                <a:effectLst/>
                <a:latin typeface="Roboto" panose="02000000000000000000" pitchFamily="2" charset="0"/>
                <a:ea typeface="Roboto" panose="02000000000000000000" pitchFamily="2" charset="0"/>
                <a:cs typeface="Roboto" panose="02000000000000000000" pitchFamily="2" charset="0"/>
              </a:rPr>
              <a:t>Estimado </a:t>
            </a:r>
            <a:r>
              <a:rPr lang="es-CO" sz="900" b="1" i="0" dirty="0">
                <a:effectLst/>
                <a:latin typeface="Roboto" panose="02000000000000000000" pitchFamily="2" charset="0"/>
                <a:ea typeface="Roboto" panose="02000000000000000000" pitchFamily="2" charset="0"/>
                <a:cs typeface="Roboto" panose="02000000000000000000" pitchFamily="2" charset="0"/>
              </a:rPr>
              <a:t>{{</a:t>
            </a:r>
            <a:r>
              <a:rPr lang="es-CO" sz="900" b="1" i="0" dirty="0" err="1">
                <a:effectLst/>
                <a:latin typeface="Roboto" panose="02000000000000000000" pitchFamily="2" charset="0"/>
                <a:ea typeface="Roboto" panose="02000000000000000000" pitchFamily="2" charset="0"/>
                <a:cs typeface="Roboto" panose="02000000000000000000" pitchFamily="2" charset="0"/>
              </a:rPr>
              <a:t>nom</a:t>
            </a:r>
            <a:r>
              <a:rPr lang="es-CO" sz="900" b="1" i="0" dirty="0">
                <a:effectLst/>
                <a:latin typeface="Roboto" panose="02000000000000000000" pitchFamily="2" charset="0"/>
                <a:ea typeface="Roboto" panose="02000000000000000000" pitchFamily="2" charset="0"/>
                <a:cs typeface="Roboto" panose="02000000000000000000" pitchFamily="2" charset="0"/>
              </a:rPr>
              <a:t>}}</a:t>
            </a:r>
            <a:r>
              <a:rPr lang="es-CO" sz="900" b="0" i="0" dirty="0">
                <a:effectLst/>
                <a:latin typeface="Roboto" panose="02000000000000000000" pitchFamily="2" charset="0"/>
                <a:ea typeface="Roboto" panose="02000000000000000000" pitchFamily="2" charset="0"/>
                <a:cs typeface="Roboto" panose="02000000000000000000" pitchFamily="2" charset="0"/>
              </a:rPr>
              <a:t>, estamos felices de ayudarlo a tomar la mejor decisión en la implementación de Sistemas de energías renovables en su {{tipo. Nuestra política y objetivo principal es promover con responsabilidad estos sistemas sostenibles y amigables al medio ambiente, pero también facilitarles todo el conocimiento, que hemos obtenido durante más de 10 años, para que el proceso de implementación sea una inversión recuperable con todos los beneficios en poco tiempo.</a:t>
            </a:r>
          </a:p>
          <a:p>
            <a:pPr algn="just" rtl="0">
              <a:buNone/>
            </a:pPr>
            <a:endParaRPr lang="es-CO" sz="900" dirty="0">
              <a:effectLst/>
              <a:latin typeface="Roboto" panose="02000000000000000000" pitchFamily="2" charset="0"/>
              <a:ea typeface="Roboto" panose="02000000000000000000" pitchFamily="2" charset="0"/>
              <a:cs typeface="Roboto" panose="02000000000000000000" pitchFamily="2" charset="0"/>
            </a:endParaRPr>
          </a:p>
          <a:p>
            <a:pPr algn="just" rtl="0">
              <a:buNone/>
            </a:pPr>
            <a:r>
              <a:rPr lang="es-CO" sz="900" b="0" i="0" dirty="0">
                <a:effectLst/>
                <a:latin typeface="Roboto" panose="02000000000000000000" pitchFamily="2" charset="0"/>
                <a:ea typeface="Roboto" panose="02000000000000000000" pitchFamily="2" charset="0"/>
                <a:cs typeface="Roboto" panose="02000000000000000000" pitchFamily="2" charset="0"/>
              </a:rPr>
              <a:t>Algunas ventajas de tener a NASSA SOLAR como su aliado son:</a:t>
            </a:r>
          </a:p>
        </p:txBody>
      </p:sp>
      <p:sp>
        <p:nvSpPr>
          <p:cNvPr id="28" name="Freeform 5">
            <a:extLst>
              <a:ext uri="{FF2B5EF4-FFF2-40B4-BE49-F238E27FC236}">
                <a16:creationId xmlns:a16="http://schemas.microsoft.com/office/drawing/2014/main" id="{6150D0A3-C023-0EAA-39C9-A1F759DC675B}"/>
              </a:ext>
            </a:extLst>
          </p:cNvPr>
          <p:cNvSpPr/>
          <p:nvPr/>
        </p:nvSpPr>
        <p:spPr>
          <a:xfrm>
            <a:off x="542765" y="8186432"/>
            <a:ext cx="458820" cy="455740"/>
          </a:xfrm>
          <a:custGeom>
            <a:avLst/>
            <a:gdLst/>
            <a:ahLst/>
            <a:cxnLst/>
            <a:rect l="l" t="t" r="r" b="b"/>
            <a:pathLst>
              <a:path w="917639" h="911479">
                <a:moveTo>
                  <a:pt x="0" y="0"/>
                </a:moveTo>
                <a:lnTo>
                  <a:pt x="917639" y="0"/>
                </a:lnTo>
                <a:lnTo>
                  <a:pt x="917639" y="911479"/>
                </a:lnTo>
                <a:lnTo>
                  <a:pt x="0" y="911479"/>
                </a:lnTo>
                <a:lnTo>
                  <a:pt x="0" y="0"/>
                </a:lnTo>
                <a:close/>
              </a:path>
            </a:pathLst>
          </a:custGeom>
          <a:blipFill>
            <a:blip r:embed="rId8"/>
            <a:stretch>
              <a:fillRect r="-5099"/>
            </a:stretch>
          </a:blipFill>
        </p:spPr>
        <p:txBody>
          <a:bodyPr/>
          <a:lstStyle/>
          <a:p>
            <a:endParaRPr lang="es-CO"/>
          </a:p>
        </p:txBody>
      </p:sp>
      <p:sp>
        <p:nvSpPr>
          <p:cNvPr id="29" name="Freeform 6">
            <a:extLst>
              <a:ext uri="{FF2B5EF4-FFF2-40B4-BE49-F238E27FC236}">
                <a16:creationId xmlns:a16="http://schemas.microsoft.com/office/drawing/2014/main" id="{D635624D-CF9A-1431-E0EC-FA6DB754B34E}"/>
              </a:ext>
            </a:extLst>
          </p:cNvPr>
          <p:cNvSpPr/>
          <p:nvPr/>
        </p:nvSpPr>
        <p:spPr>
          <a:xfrm>
            <a:off x="641882" y="8283746"/>
            <a:ext cx="285289" cy="259970"/>
          </a:xfrm>
          <a:custGeom>
            <a:avLst/>
            <a:gdLst/>
            <a:ahLst/>
            <a:cxnLst/>
            <a:rect l="l" t="t" r="r" b="b"/>
            <a:pathLst>
              <a:path w="570578" h="519939">
                <a:moveTo>
                  <a:pt x="0" y="0"/>
                </a:moveTo>
                <a:lnTo>
                  <a:pt x="570578" y="0"/>
                </a:lnTo>
                <a:lnTo>
                  <a:pt x="570578" y="519940"/>
                </a:lnTo>
                <a:lnTo>
                  <a:pt x="0" y="5199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O"/>
          </a:p>
        </p:txBody>
      </p:sp>
      <p:sp>
        <p:nvSpPr>
          <p:cNvPr id="30" name="TextBox 7">
            <a:extLst>
              <a:ext uri="{FF2B5EF4-FFF2-40B4-BE49-F238E27FC236}">
                <a16:creationId xmlns:a16="http://schemas.microsoft.com/office/drawing/2014/main" id="{30FFE573-1217-BB3C-C440-88042F7D9159}"/>
              </a:ext>
            </a:extLst>
          </p:cNvPr>
          <p:cNvSpPr txBox="1"/>
          <p:nvPr/>
        </p:nvSpPr>
        <p:spPr>
          <a:xfrm>
            <a:off x="391486" y="8711026"/>
            <a:ext cx="689358" cy="206660"/>
          </a:xfrm>
          <a:prstGeom prst="rect">
            <a:avLst/>
          </a:prstGeom>
        </p:spPr>
        <p:txBody>
          <a:bodyPr lIns="0" tIns="0" rIns="0" bIns="0" rtlCol="0" anchor="t">
            <a:spAutoFit/>
          </a:bodyPr>
          <a:lstStyle>
            <a:defPPr>
              <a:defRPr lang="en-US"/>
            </a:defPPr>
            <a:lvl1pPr algn="ctr">
              <a:lnSpc>
                <a:spcPts val="812"/>
              </a:lnSpc>
              <a:spcBef>
                <a:spcPct val="0"/>
              </a:spcBef>
              <a:defRPr sz="800" b="1">
                <a:solidFill>
                  <a:schemeClr val="bg1"/>
                </a:solidFill>
                <a:latin typeface="Montserrat 1 Heavy"/>
                <a:ea typeface="Montserrat 1 Heavy"/>
                <a:cs typeface="Montserrat 1 Heavy"/>
              </a:defRPr>
            </a:lvl1pPr>
          </a:lstStyle>
          <a:p>
            <a:r>
              <a:rPr lang="en-US" dirty="0">
                <a:sym typeface="Montserrat 1 Heavy"/>
              </a:rPr>
              <a:t>AHORRO</a:t>
            </a:r>
          </a:p>
          <a:p>
            <a:r>
              <a:rPr lang="en-US" dirty="0">
                <a:sym typeface="Montserrat 1 Heavy"/>
              </a:rPr>
              <a:t>ECONÓMICO</a:t>
            </a:r>
          </a:p>
        </p:txBody>
      </p:sp>
      <p:sp>
        <p:nvSpPr>
          <p:cNvPr id="31" name="TextBox 19">
            <a:extLst>
              <a:ext uri="{FF2B5EF4-FFF2-40B4-BE49-F238E27FC236}">
                <a16:creationId xmlns:a16="http://schemas.microsoft.com/office/drawing/2014/main" id="{3922D417-6796-DC44-B8A9-430B9E8C5594}"/>
              </a:ext>
            </a:extLst>
          </p:cNvPr>
          <p:cNvSpPr txBox="1"/>
          <p:nvPr/>
        </p:nvSpPr>
        <p:spPr>
          <a:xfrm>
            <a:off x="3306410" y="541151"/>
            <a:ext cx="3258074" cy="438069"/>
          </a:xfrm>
          <a:prstGeom prst="rect">
            <a:avLst/>
          </a:prstGeom>
        </p:spPr>
        <p:txBody>
          <a:bodyPr wrap="square" lIns="0" tIns="0" rIns="0" bIns="0" rtlCol="0" anchor="t">
            <a:spAutoFit/>
          </a:bodyPr>
          <a:lstStyle/>
          <a:p>
            <a:pPr algn="ctr">
              <a:lnSpc>
                <a:spcPts val="1983"/>
              </a:lnSpc>
              <a:spcBef>
                <a:spcPct val="0"/>
              </a:spcBef>
            </a:pPr>
            <a:r>
              <a:rPr lang="en-US" sz="1417" b="1" dirty="0">
                <a:solidFill>
                  <a:srgbClr val="004AAD"/>
                </a:solidFill>
                <a:latin typeface="Montserrat 2"/>
                <a:ea typeface="Montserrat 2"/>
                <a:cs typeface="Montserrat 2"/>
                <a:sym typeface="Montserrat 2"/>
              </a:rPr>
              <a:t>TU PROPUESTA PERSONALIZADA</a:t>
            </a:r>
          </a:p>
          <a:p>
            <a:pPr algn="ctr">
              <a:lnSpc>
                <a:spcPts val="1543"/>
              </a:lnSpc>
              <a:spcBef>
                <a:spcPct val="0"/>
              </a:spcBef>
            </a:pPr>
            <a:r>
              <a:rPr lang="en-US" sz="1102" b="1" dirty="0">
                <a:solidFill>
                  <a:srgbClr val="004AAD"/>
                </a:solidFill>
                <a:latin typeface="Montserrat 2"/>
                <a:ea typeface="Montserrat 2"/>
                <a:cs typeface="Montserrat 2"/>
                <a:sym typeface="Montserrat 2"/>
              </a:rPr>
              <a:t> SISTEMA FOTOVOLTAICO PARA SU VIVIENDA</a:t>
            </a:r>
          </a:p>
        </p:txBody>
      </p:sp>
      <p:sp>
        <p:nvSpPr>
          <p:cNvPr id="34" name="TextBox 9">
            <a:extLst>
              <a:ext uri="{FF2B5EF4-FFF2-40B4-BE49-F238E27FC236}">
                <a16:creationId xmlns:a16="http://schemas.microsoft.com/office/drawing/2014/main" id="{709EB81E-3BC0-E63A-45C9-C66F1E3CBCDD}"/>
              </a:ext>
            </a:extLst>
          </p:cNvPr>
          <p:cNvSpPr txBox="1"/>
          <p:nvPr/>
        </p:nvSpPr>
        <p:spPr>
          <a:xfrm>
            <a:off x="1110747" y="8707321"/>
            <a:ext cx="580238" cy="197042"/>
          </a:xfrm>
          <a:prstGeom prst="rect">
            <a:avLst/>
          </a:prstGeom>
        </p:spPr>
        <p:txBody>
          <a:bodyPr lIns="0" tIns="0" rIns="0" bIns="0" rtlCol="0" anchor="t">
            <a:spAutoFit/>
          </a:bodyPr>
          <a:lstStyle/>
          <a:p>
            <a:pPr algn="ctr">
              <a:lnSpc>
                <a:spcPts val="812"/>
              </a:lnSpc>
              <a:spcBef>
                <a:spcPct val="0"/>
              </a:spcBef>
            </a:pPr>
            <a:r>
              <a:rPr lang="en-US" sz="800" b="1" dirty="0">
                <a:solidFill>
                  <a:schemeClr val="bg1"/>
                </a:solidFill>
                <a:latin typeface="Montserrat 1 Heavy"/>
                <a:ea typeface="Montserrat 1 Heavy"/>
                <a:cs typeface="Montserrat 1 Heavy"/>
                <a:sym typeface="Montserrat 1 Heavy"/>
              </a:rPr>
              <a:t>ENERGÍA</a:t>
            </a:r>
          </a:p>
          <a:p>
            <a:pPr algn="ctr">
              <a:lnSpc>
                <a:spcPts val="741"/>
              </a:lnSpc>
              <a:spcBef>
                <a:spcPct val="0"/>
              </a:spcBef>
            </a:pPr>
            <a:r>
              <a:rPr lang="en-US" sz="800" b="1" dirty="0">
                <a:solidFill>
                  <a:schemeClr val="bg1"/>
                </a:solidFill>
                <a:latin typeface="Montserrat 1 Heavy"/>
                <a:ea typeface="Montserrat 1 Heavy"/>
                <a:cs typeface="Montserrat 1 Heavy"/>
                <a:sym typeface="Montserrat 1 Heavy"/>
              </a:rPr>
              <a:t> LIMPIA</a:t>
            </a:r>
          </a:p>
        </p:txBody>
      </p:sp>
      <p:sp>
        <p:nvSpPr>
          <p:cNvPr id="35" name="Freeform 10">
            <a:extLst>
              <a:ext uri="{FF2B5EF4-FFF2-40B4-BE49-F238E27FC236}">
                <a16:creationId xmlns:a16="http://schemas.microsoft.com/office/drawing/2014/main" id="{442385FF-DFEA-EBEA-4FFE-1AF13E488481}"/>
              </a:ext>
            </a:extLst>
          </p:cNvPr>
          <p:cNvSpPr/>
          <p:nvPr/>
        </p:nvSpPr>
        <p:spPr>
          <a:xfrm>
            <a:off x="1160103" y="8186432"/>
            <a:ext cx="481526" cy="478294"/>
          </a:xfrm>
          <a:custGeom>
            <a:avLst/>
            <a:gdLst/>
            <a:ahLst/>
            <a:cxnLst/>
            <a:rect l="l" t="t" r="r" b="b"/>
            <a:pathLst>
              <a:path w="1284067" h="1275449">
                <a:moveTo>
                  <a:pt x="0" y="0"/>
                </a:moveTo>
                <a:lnTo>
                  <a:pt x="1284068" y="0"/>
                </a:lnTo>
                <a:lnTo>
                  <a:pt x="1284068" y="1275449"/>
                </a:lnTo>
                <a:lnTo>
                  <a:pt x="0" y="1275449"/>
                </a:lnTo>
                <a:lnTo>
                  <a:pt x="0" y="0"/>
                </a:lnTo>
                <a:close/>
              </a:path>
            </a:pathLst>
          </a:custGeom>
          <a:blipFill>
            <a:blip r:embed="rId8"/>
            <a:stretch>
              <a:fillRect r="-5099"/>
            </a:stretch>
          </a:blipFill>
        </p:spPr>
        <p:txBody>
          <a:bodyPr/>
          <a:lstStyle/>
          <a:p>
            <a:endParaRPr lang="es-CO"/>
          </a:p>
        </p:txBody>
      </p:sp>
      <p:sp>
        <p:nvSpPr>
          <p:cNvPr id="36" name="Freeform 11">
            <a:extLst>
              <a:ext uri="{FF2B5EF4-FFF2-40B4-BE49-F238E27FC236}">
                <a16:creationId xmlns:a16="http://schemas.microsoft.com/office/drawing/2014/main" id="{209C50DD-EB47-7C64-A262-5E30735E2867}"/>
              </a:ext>
            </a:extLst>
          </p:cNvPr>
          <p:cNvSpPr/>
          <p:nvPr/>
        </p:nvSpPr>
        <p:spPr>
          <a:xfrm>
            <a:off x="1233250" y="8281010"/>
            <a:ext cx="335232" cy="289137"/>
          </a:xfrm>
          <a:custGeom>
            <a:avLst/>
            <a:gdLst/>
            <a:ahLst/>
            <a:cxnLst/>
            <a:rect l="l" t="t" r="r" b="b"/>
            <a:pathLst>
              <a:path w="893951" h="771033">
                <a:moveTo>
                  <a:pt x="0" y="0"/>
                </a:moveTo>
                <a:lnTo>
                  <a:pt x="893950" y="0"/>
                </a:lnTo>
                <a:lnTo>
                  <a:pt x="893950" y="771033"/>
                </a:lnTo>
                <a:lnTo>
                  <a:pt x="0" y="7710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CO"/>
          </a:p>
        </p:txBody>
      </p:sp>
      <p:sp>
        <p:nvSpPr>
          <p:cNvPr id="37" name="Freeform 12">
            <a:extLst>
              <a:ext uri="{FF2B5EF4-FFF2-40B4-BE49-F238E27FC236}">
                <a16:creationId xmlns:a16="http://schemas.microsoft.com/office/drawing/2014/main" id="{666651DB-1820-38F8-8FC6-17A76BCE0CD0}"/>
              </a:ext>
            </a:extLst>
          </p:cNvPr>
          <p:cNvSpPr/>
          <p:nvPr/>
        </p:nvSpPr>
        <p:spPr>
          <a:xfrm>
            <a:off x="1804434" y="8199823"/>
            <a:ext cx="466270" cy="463141"/>
          </a:xfrm>
          <a:custGeom>
            <a:avLst/>
            <a:gdLst/>
            <a:ahLst/>
            <a:cxnLst/>
            <a:rect l="l" t="t" r="r" b="b"/>
            <a:pathLst>
              <a:path w="932540" h="926281">
                <a:moveTo>
                  <a:pt x="0" y="0"/>
                </a:moveTo>
                <a:lnTo>
                  <a:pt x="932539" y="0"/>
                </a:lnTo>
                <a:lnTo>
                  <a:pt x="932539" y="926281"/>
                </a:lnTo>
                <a:lnTo>
                  <a:pt x="0" y="926281"/>
                </a:lnTo>
                <a:lnTo>
                  <a:pt x="0" y="0"/>
                </a:lnTo>
                <a:close/>
              </a:path>
            </a:pathLst>
          </a:custGeom>
          <a:blipFill>
            <a:blip r:embed="rId8"/>
            <a:stretch>
              <a:fillRect r="-5099"/>
            </a:stretch>
          </a:blipFill>
        </p:spPr>
        <p:txBody>
          <a:bodyPr/>
          <a:lstStyle/>
          <a:p>
            <a:endParaRPr lang="es-CO"/>
          </a:p>
        </p:txBody>
      </p:sp>
      <p:sp>
        <p:nvSpPr>
          <p:cNvPr id="38" name="Freeform 13">
            <a:extLst>
              <a:ext uri="{FF2B5EF4-FFF2-40B4-BE49-F238E27FC236}">
                <a16:creationId xmlns:a16="http://schemas.microsoft.com/office/drawing/2014/main" id="{FC4A00F3-93F7-8C44-49C5-8A3C2818C7D6}"/>
              </a:ext>
            </a:extLst>
          </p:cNvPr>
          <p:cNvSpPr/>
          <p:nvPr/>
        </p:nvSpPr>
        <p:spPr>
          <a:xfrm>
            <a:off x="1882730" y="8255301"/>
            <a:ext cx="329133" cy="352185"/>
          </a:xfrm>
          <a:custGeom>
            <a:avLst/>
            <a:gdLst/>
            <a:ahLst/>
            <a:cxnLst/>
            <a:rect l="l" t="t" r="r" b="b"/>
            <a:pathLst>
              <a:path w="658266" h="704370">
                <a:moveTo>
                  <a:pt x="0" y="0"/>
                </a:moveTo>
                <a:lnTo>
                  <a:pt x="658266" y="0"/>
                </a:lnTo>
                <a:lnTo>
                  <a:pt x="658266" y="704370"/>
                </a:lnTo>
                <a:lnTo>
                  <a:pt x="0" y="70437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CO"/>
          </a:p>
        </p:txBody>
      </p:sp>
      <p:sp>
        <p:nvSpPr>
          <p:cNvPr id="39" name="TextBox 18">
            <a:extLst>
              <a:ext uri="{FF2B5EF4-FFF2-40B4-BE49-F238E27FC236}">
                <a16:creationId xmlns:a16="http://schemas.microsoft.com/office/drawing/2014/main" id="{F95C51B0-AA9E-37AB-C8E2-78FC870BC065}"/>
              </a:ext>
            </a:extLst>
          </p:cNvPr>
          <p:cNvSpPr txBox="1"/>
          <p:nvPr/>
        </p:nvSpPr>
        <p:spPr>
          <a:xfrm>
            <a:off x="1662515" y="8662964"/>
            <a:ext cx="702222" cy="269304"/>
          </a:xfrm>
          <a:prstGeom prst="rect">
            <a:avLst/>
          </a:prstGeom>
        </p:spPr>
        <p:txBody>
          <a:bodyPr lIns="0" tIns="0" rIns="0" bIns="0" rtlCol="0" anchor="t">
            <a:spAutoFit/>
          </a:bodyPr>
          <a:lstStyle>
            <a:defPPr>
              <a:defRPr lang="en-US"/>
            </a:defPPr>
            <a:lvl1pPr algn="ctr">
              <a:lnSpc>
                <a:spcPts val="812"/>
              </a:lnSpc>
              <a:spcBef>
                <a:spcPct val="0"/>
              </a:spcBef>
              <a:defRPr sz="800" b="1">
                <a:solidFill>
                  <a:schemeClr val="bg1"/>
                </a:solidFill>
                <a:latin typeface="Montserrat 1 Heavy"/>
                <a:ea typeface="Montserrat 1 Heavy"/>
                <a:cs typeface="Montserrat 1 Heavy"/>
              </a:defRPr>
            </a:lvl1pPr>
          </a:lstStyle>
          <a:p>
            <a:r>
              <a:rPr lang="en-US" dirty="0">
                <a:sym typeface="Montserrat 1 Heavy"/>
              </a:rPr>
              <a:t>INDEPENDENCIA</a:t>
            </a:r>
          </a:p>
          <a:p>
            <a:r>
              <a:rPr lang="en-US" dirty="0">
                <a:sym typeface="Montserrat 1 Heavy"/>
              </a:rPr>
              <a:t> Y EFICIENCIA</a:t>
            </a:r>
          </a:p>
          <a:p>
            <a:r>
              <a:rPr lang="en-US" dirty="0">
                <a:sym typeface="Montserrat 1 Heavy"/>
              </a:rPr>
              <a:t> ENERGÉTICA</a:t>
            </a:r>
          </a:p>
        </p:txBody>
      </p:sp>
      <p:sp>
        <p:nvSpPr>
          <p:cNvPr id="40" name="Freeform 15">
            <a:extLst>
              <a:ext uri="{FF2B5EF4-FFF2-40B4-BE49-F238E27FC236}">
                <a16:creationId xmlns:a16="http://schemas.microsoft.com/office/drawing/2014/main" id="{F070E657-4101-89C7-1D5C-8FCA0D57C78C}"/>
              </a:ext>
            </a:extLst>
          </p:cNvPr>
          <p:cNvSpPr/>
          <p:nvPr/>
        </p:nvSpPr>
        <p:spPr>
          <a:xfrm>
            <a:off x="2410455" y="8206025"/>
            <a:ext cx="466270" cy="463141"/>
          </a:xfrm>
          <a:custGeom>
            <a:avLst/>
            <a:gdLst/>
            <a:ahLst/>
            <a:cxnLst/>
            <a:rect l="l" t="t" r="r" b="b"/>
            <a:pathLst>
              <a:path w="932540" h="926281">
                <a:moveTo>
                  <a:pt x="0" y="0"/>
                </a:moveTo>
                <a:lnTo>
                  <a:pt x="932539" y="0"/>
                </a:lnTo>
                <a:lnTo>
                  <a:pt x="932539" y="926281"/>
                </a:lnTo>
                <a:lnTo>
                  <a:pt x="0" y="926281"/>
                </a:lnTo>
                <a:lnTo>
                  <a:pt x="0" y="0"/>
                </a:lnTo>
                <a:close/>
              </a:path>
            </a:pathLst>
          </a:custGeom>
          <a:blipFill>
            <a:blip r:embed="rId8"/>
            <a:stretch>
              <a:fillRect r="-5099"/>
            </a:stretch>
          </a:blipFill>
        </p:spPr>
        <p:txBody>
          <a:bodyPr/>
          <a:lstStyle/>
          <a:p>
            <a:endParaRPr lang="es-CO"/>
          </a:p>
        </p:txBody>
      </p:sp>
      <p:sp>
        <p:nvSpPr>
          <p:cNvPr id="42" name="Freeform 17">
            <a:extLst>
              <a:ext uri="{FF2B5EF4-FFF2-40B4-BE49-F238E27FC236}">
                <a16:creationId xmlns:a16="http://schemas.microsoft.com/office/drawing/2014/main" id="{941C9859-EA24-0504-259A-6260C6D477CA}"/>
              </a:ext>
            </a:extLst>
          </p:cNvPr>
          <p:cNvSpPr/>
          <p:nvPr/>
        </p:nvSpPr>
        <p:spPr>
          <a:xfrm>
            <a:off x="2458653" y="8248322"/>
            <a:ext cx="369874" cy="397927"/>
          </a:xfrm>
          <a:custGeom>
            <a:avLst/>
            <a:gdLst/>
            <a:ahLst/>
            <a:cxnLst/>
            <a:rect l="l" t="t" r="r" b="b"/>
            <a:pathLst>
              <a:path w="954199" h="906489">
                <a:moveTo>
                  <a:pt x="0" y="0"/>
                </a:moveTo>
                <a:lnTo>
                  <a:pt x="954199" y="0"/>
                </a:lnTo>
                <a:lnTo>
                  <a:pt x="954199" y="906489"/>
                </a:lnTo>
                <a:lnTo>
                  <a:pt x="0" y="906489"/>
                </a:lnTo>
                <a:lnTo>
                  <a:pt x="0" y="0"/>
                </a:lnTo>
                <a:close/>
              </a:path>
            </a:pathLst>
          </a:custGeom>
          <a:blipFill>
            <a:blip r:embed="rId15"/>
            <a:stretch>
              <a:fillRect/>
            </a:stretch>
          </a:blipFill>
        </p:spPr>
        <p:txBody>
          <a:bodyPr/>
          <a:lstStyle/>
          <a:p>
            <a:endParaRPr lang="es-CO"/>
          </a:p>
        </p:txBody>
      </p:sp>
      <p:sp>
        <p:nvSpPr>
          <p:cNvPr id="43" name="TextBox 20">
            <a:extLst>
              <a:ext uri="{FF2B5EF4-FFF2-40B4-BE49-F238E27FC236}">
                <a16:creationId xmlns:a16="http://schemas.microsoft.com/office/drawing/2014/main" id="{3ED92AB1-CB89-651F-7334-AD9D12A0340C}"/>
              </a:ext>
            </a:extLst>
          </p:cNvPr>
          <p:cNvSpPr txBox="1"/>
          <p:nvPr/>
        </p:nvSpPr>
        <p:spPr>
          <a:xfrm>
            <a:off x="2342590" y="8702840"/>
            <a:ext cx="580238" cy="184218"/>
          </a:xfrm>
          <a:prstGeom prst="rect">
            <a:avLst/>
          </a:prstGeom>
        </p:spPr>
        <p:txBody>
          <a:bodyPr lIns="0" tIns="0" rIns="0" bIns="0" rtlCol="0" anchor="t">
            <a:spAutoFit/>
          </a:bodyPr>
          <a:lstStyle>
            <a:defPPr>
              <a:defRPr lang="en-US"/>
            </a:defPPr>
            <a:lvl1pPr algn="ctr">
              <a:lnSpc>
                <a:spcPts val="812"/>
              </a:lnSpc>
              <a:spcBef>
                <a:spcPct val="0"/>
              </a:spcBef>
              <a:defRPr sz="800" b="1">
                <a:solidFill>
                  <a:schemeClr val="bg1"/>
                </a:solidFill>
                <a:latin typeface="Montserrat 1 Heavy"/>
                <a:ea typeface="Montserrat 1 Heavy"/>
                <a:cs typeface="Montserrat 1 Heavy"/>
              </a:defRPr>
            </a:lvl1pPr>
          </a:lstStyle>
          <a:p>
            <a:r>
              <a:rPr lang="en-US" dirty="0">
                <a:sym typeface="Montserrat 1 Heavy"/>
              </a:rPr>
              <a:t>IMPACTO</a:t>
            </a:r>
          </a:p>
          <a:p>
            <a:r>
              <a:rPr lang="en-US" dirty="0">
                <a:sym typeface="Montserrat 1 Heavy"/>
              </a:rPr>
              <a:t> AMBIENTAL</a:t>
            </a:r>
          </a:p>
        </p:txBody>
      </p:sp>
      <p:pic>
        <p:nvPicPr>
          <p:cNvPr id="57" name="Imagen 56">
            <a:extLst>
              <a:ext uri="{FF2B5EF4-FFF2-40B4-BE49-F238E27FC236}">
                <a16:creationId xmlns:a16="http://schemas.microsoft.com/office/drawing/2014/main" id="{6FBD2690-58F7-A773-E5A3-F6D503367299}"/>
              </a:ext>
            </a:extLst>
          </p:cNvPr>
          <p:cNvPicPr>
            <a:picLocks noChangeAspect="1"/>
          </p:cNvPicPr>
          <p:nvPr/>
        </p:nvPicPr>
        <p:blipFill>
          <a:blip r:embed="rId16"/>
          <a:stretch>
            <a:fillRect/>
          </a:stretch>
        </p:blipFill>
        <p:spPr>
          <a:xfrm>
            <a:off x="20051" y="27975"/>
            <a:ext cx="3408949" cy="1369667"/>
          </a:xfrm>
          <a:prstGeom prst="rect">
            <a:avLst/>
          </a:prstGeom>
        </p:spPr>
      </p:pic>
      <p:sp>
        <p:nvSpPr>
          <p:cNvPr id="60" name="Freeform 15">
            <a:extLst>
              <a:ext uri="{FF2B5EF4-FFF2-40B4-BE49-F238E27FC236}">
                <a16:creationId xmlns:a16="http://schemas.microsoft.com/office/drawing/2014/main" id="{A154B47E-0627-AF88-60C5-1C8B933493A1}"/>
              </a:ext>
            </a:extLst>
          </p:cNvPr>
          <p:cNvSpPr/>
          <p:nvPr/>
        </p:nvSpPr>
        <p:spPr>
          <a:xfrm>
            <a:off x="3029480" y="8202669"/>
            <a:ext cx="466270" cy="463141"/>
          </a:xfrm>
          <a:custGeom>
            <a:avLst/>
            <a:gdLst/>
            <a:ahLst/>
            <a:cxnLst/>
            <a:rect l="l" t="t" r="r" b="b"/>
            <a:pathLst>
              <a:path w="932540" h="926281">
                <a:moveTo>
                  <a:pt x="0" y="0"/>
                </a:moveTo>
                <a:lnTo>
                  <a:pt x="932539" y="0"/>
                </a:lnTo>
                <a:lnTo>
                  <a:pt x="932539" y="926281"/>
                </a:lnTo>
                <a:lnTo>
                  <a:pt x="0" y="926281"/>
                </a:lnTo>
                <a:lnTo>
                  <a:pt x="0" y="0"/>
                </a:lnTo>
                <a:close/>
              </a:path>
            </a:pathLst>
          </a:custGeom>
          <a:blipFill>
            <a:blip r:embed="rId8"/>
            <a:stretch>
              <a:fillRect r="-5099"/>
            </a:stretch>
          </a:blipFill>
        </p:spPr>
        <p:txBody>
          <a:bodyPr/>
          <a:lstStyle/>
          <a:p>
            <a:endParaRPr lang="es-CO"/>
          </a:p>
        </p:txBody>
      </p:sp>
      <p:pic>
        <p:nvPicPr>
          <p:cNvPr id="59" name="Imagen 58">
            <a:extLst>
              <a:ext uri="{FF2B5EF4-FFF2-40B4-BE49-F238E27FC236}">
                <a16:creationId xmlns:a16="http://schemas.microsoft.com/office/drawing/2014/main" id="{8F0C464D-BE61-9F5D-BA56-2AE1F9EBC4A4}"/>
              </a:ext>
            </a:extLst>
          </p:cNvPr>
          <p:cNvPicPr>
            <a:picLocks noChangeAspect="1"/>
          </p:cNvPicPr>
          <p:nvPr/>
        </p:nvPicPr>
        <p:blipFill>
          <a:blip r:embed="rId17"/>
          <a:stretch>
            <a:fillRect/>
          </a:stretch>
        </p:blipFill>
        <p:spPr>
          <a:xfrm>
            <a:off x="3034206" y="8248322"/>
            <a:ext cx="428022" cy="428022"/>
          </a:xfrm>
          <a:prstGeom prst="rect">
            <a:avLst/>
          </a:prstGeom>
        </p:spPr>
      </p:pic>
      <p:sp>
        <p:nvSpPr>
          <p:cNvPr id="62" name="TextBox 20">
            <a:extLst>
              <a:ext uri="{FF2B5EF4-FFF2-40B4-BE49-F238E27FC236}">
                <a16:creationId xmlns:a16="http://schemas.microsoft.com/office/drawing/2014/main" id="{50017EAF-38F2-B4E7-3CC0-C5D177BFCF1D}"/>
              </a:ext>
            </a:extLst>
          </p:cNvPr>
          <p:cNvSpPr txBox="1"/>
          <p:nvPr/>
        </p:nvSpPr>
        <p:spPr>
          <a:xfrm>
            <a:off x="2946195" y="8714964"/>
            <a:ext cx="657928" cy="206660"/>
          </a:xfrm>
          <a:prstGeom prst="rect">
            <a:avLst/>
          </a:prstGeom>
        </p:spPr>
        <p:txBody>
          <a:bodyPr wrap="square" lIns="0" tIns="0" rIns="0" bIns="0" rtlCol="0" anchor="t">
            <a:spAutoFit/>
          </a:bodyPr>
          <a:lstStyle>
            <a:defPPr>
              <a:defRPr lang="en-US"/>
            </a:defPPr>
            <a:lvl1pPr algn="ctr">
              <a:lnSpc>
                <a:spcPts val="812"/>
              </a:lnSpc>
              <a:spcBef>
                <a:spcPct val="0"/>
              </a:spcBef>
              <a:defRPr sz="800" b="1">
                <a:solidFill>
                  <a:schemeClr val="bg1"/>
                </a:solidFill>
                <a:latin typeface="Montserrat 1 Heavy"/>
                <a:ea typeface="Montserrat 1 Heavy"/>
                <a:cs typeface="Montserrat 1 Heavy"/>
              </a:defRPr>
            </a:lvl1pPr>
          </a:lstStyle>
          <a:p>
            <a:r>
              <a:rPr lang="en-US" dirty="0">
                <a:sym typeface="Montserrat 1 Heavy"/>
              </a:rPr>
              <a:t>RESPALDO</a:t>
            </a:r>
          </a:p>
          <a:p>
            <a:r>
              <a:rPr lang="en-US" dirty="0">
                <a:sym typeface="Montserrat 1 Heavy"/>
              </a:rPr>
              <a:t>PERMANENTE</a:t>
            </a:r>
          </a:p>
        </p:txBody>
      </p:sp>
      <p:sp>
        <p:nvSpPr>
          <p:cNvPr id="64" name="CuadroTexto 63">
            <a:extLst>
              <a:ext uri="{FF2B5EF4-FFF2-40B4-BE49-F238E27FC236}">
                <a16:creationId xmlns:a16="http://schemas.microsoft.com/office/drawing/2014/main" id="{63403DF6-F0FE-D1E2-1E9E-78B199EA8E94}"/>
              </a:ext>
            </a:extLst>
          </p:cNvPr>
          <p:cNvSpPr txBox="1"/>
          <p:nvPr/>
        </p:nvSpPr>
        <p:spPr>
          <a:xfrm>
            <a:off x="4412512" y="161454"/>
            <a:ext cx="2151972" cy="253216"/>
          </a:xfrm>
          <a:prstGeom prst="rect">
            <a:avLst/>
          </a:prstGeom>
          <a:noFill/>
        </p:spPr>
        <p:txBody>
          <a:bodyPr wrap="square" rtlCol="0">
            <a:spAutoFit/>
          </a:bodyPr>
          <a:lstStyle/>
          <a:p>
            <a:pPr algn="r"/>
            <a:r>
              <a:rPr lang="es-CO" sz="1000" dirty="0"/>
              <a:t>{{fecha}} – {{hora}}</a:t>
            </a:r>
          </a:p>
        </p:txBody>
      </p:sp>
      <p:sp>
        <p:nvSpPr>
          <p:cNvPr id="82" name="CuadroTexto 81">
            <a:extLst>
              <a:ext uri="{FF2B5EF4-FFF2-40B4-BE49-F238E27FC236}">
                <a16:creationId xmlns:a16="http://schemas.microsoft.com/office/drawing/2014/main" id="{251493F3-F125-7CED-66F1-751F568164FF}"/>
              </a:ext>
            </a:extLst>
          </p:cNvPr>
          <p:cNvSpPr txBox="1"/>
          <p:nvPr/>
        </p:nvSpPr>
        <p:spPr>
          <a:xfrm>
            <a:off x="3425062" y="2808549"/>
            <a:ext cx="2790388" cy="707886"/>
          </a:xfrm>
          <a:prstGeom prst="rect">
            <a:avLst/>
          </a:prstGeom>
          <a:noFill/>
        </p:spPr>
        <p:txBody>
          <a:bodyPr wrap="square" rtlCol="0">
            <a:spAutoFit/>
          </a:bodyPr>
          <a:lstStyle/>
          <a:p>
            <a:pPr algn="just"/>
            <a:r>
              <a:rPr lang="es-CO" sz="1000" dirty="0">
                <a:latin typeface="Roboto" panose="02000000000000000000" pitchFamily="2" charset="0"/>
                <a:ea typeface="Roboto" panose="02000000000000000000" pitchFamily="2" charset="0"/>
                <a:cs typeface="Roboto" panose="02000000000000000000" pitchFamily="2" charset="0"/>
              </a:rPr>
              <a:t>Asesoría, análisis, diseño e implementación estructurada del sistema propuesto, aplicando un balance costo - beneficio para el cliente.</a:t>
            </a:r>
            <a:endParaRPr lang="es-CO" sz="1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90" name="Freeform 25">
            <a:extLst>
              <a:ext uri="{FF2B5EF4-FFF2-40B4-BE49-F238E27FC236}">
                <a16:creationId xmlns:a16="http://schemas.microsoft.com/office/drawing/2014/main" id="{EBD77387-3EB0-607A-B3B5-DDBC9718B1D3}"/>
              </a:ext>
            </a:extLst>
          </p:cNvPr>
          <p:cNvSpPr/>
          <p:nvPr/>
        </p:nvSpPr>
        <p:spPr>
          <a:xfrm>
            <a:off x="2621359" y="2892325"/>
            <a:ext cx="816241" cy="570008"/>
          </a:xfrm>
          <a:custGeom>
            <a:avLst/>
            <a:gdLst/>
            <a:ahLst/>
            <a:cxnLst/>
            <a:rect l="l" t="t" r="r" b="b"/>
            <a:pathLst>
              <a:path w="1632481" h="1140016">
                <a:moveTo>
                  <a:pt x="0" y="0"/>
                </a:moveTo>
                <a:lnTo>
                  <a:pt x="1632481" y="0"/>
                </a:lnTo>
                <a:lnTo>
                  <a:pt x="1632481" y="1140016"/>
                </a:lnTo>
                <a:lnTo>
                  <a:pt x="0" y="114001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CO" sz="900"/>
          </a:p>
        </p:txBody>
      </p:sp>
      <p:sp>
        <p:nvSpPr>
          <p:cNvPr id="97" name="Freeform 9">
            <a:extLst>
              <a:ext uri="{FF2B5EF4-FFF2-40B4-BE49-F238E27FC236}">
                <a16:creationId xmlns:a16="http://schemas.microsoft.com/office/drawing/2014/main" id="{31156750-62C1-F578-4A28-79902DA5B86A}"/>
              </a:ext>
            </a:extLst>
          </p:cNvPr>
          <p:cNvSpPr/>
          <p:nvPr/>
        </p:nvSpPr>
        <p:spPr>
          <a:xfrm>
            <a:off x="3760928" y="4885149"/>
            <a:ext cx="2992568" cy="657349"/>
          </a:xfrm>
          <a:custGeom>
            <a:avLst/>
            <a:gdLst/>
            <a:ahLst/>
            <a:cxnLst/>
            <a:rect l="l" t="t" r="r" b="b"/>
            <a:pathLst>
              <a:path w="4400661" h="1314697">
                <a:moveTo>
                  <a:pt x="0" y="0"/>
                </a:moveTo>
                <a:lnTo>
                  <a:pt x="4400660" y="0"/>
                </a:lnTo>
                <a:lnTo>
                  <a:pt x="4400660" y="1314697"/>
                </a:lnTo>
                <a:lnTo>
                  <a:pt x="0" y="1314697"/>
                </a:lnTo>
                <a:lnTo>
                  <a:pt x="0" y="0"/>
                </a:lnTo>
                <a:close/>
              </a:path>
            </a:pathLst>
          </a:custGeom>
          <a:blipFill>
            <a:blip r:embed="rId20"/>
            <a:stretch>
              <a:fillRect/>
            </a:stretch>
          </a:blipFill>
        </p:spPr>
        <p:txBody>
          <a:bodyPr/>
          <a:lstStyle/>
          <a:p>
            <a:endParaRPr lang="es-CO" sz="900"/>
          </a:p>
        </p:txBody>
      </p:sp>
      <p:sp>
        <p:nvSpPr>
          <p:cNvPr id="87" name="CuadroTexto 86">
            <a:extLst>
              <a:ext uri="{FF2B5EF4-FFF2-40B4-BE49-F238E27FC236}">
                <a16:creationId xmlns:a16="http://schemas.microsoft.com/office/drawing/2014/main" id="{FA0C6884-184F-6557-97D2-674514B74A29}"/>
              </a:ext>
            </a:extLst>
          </p:cNvPr>
          <p:cNvSpPr txBox="1"/>
          <p:nvPr/>
        </p:nvSpPr>
        <p:spPr>
          <a:xfrm>
            <a:off x="4151579" y="4879545"/>
            <a:ext cx="2512206" cy="707886"/>
          </a:xfrm>
          <a:prstGeom prst="rect">
            <a:avLst/>
          </a:prstGeom>
          <a:noFill/>
        </p:spPr>
        <p:txBody>
          <a:bodyPr wrap="square" rtlCol="0">
            <a:spAutoFit/>
          </a:bodyPr>
          <a:lstStyle>
            <a:defPPr>
              <a:defRPr lang="en-US"/>
            </a:defPPr>
            <a:lvl1pPr algn="just">
              <a:defRPr sz="1000">
                <a:latin typeface="Roboto" panose="02000000000000000000" pitchFamily="2" charset="0"/>
                <a:ea typeface="Roboto" panose="02000000000000000000" pitchFamily="2" charset="0"/>
                <a:cs typeface="Roboto" panose="02000000000000000000" pitchFamily="2" charset="0"/>
              </a:defRPr>
            </a:lvl1pPr>
          </a:lstStyle>
          <a:p>
            <a:r>
              <a:rPr lang="es-CO" dirty="0"/>
              <a:t>Garantía real de equipos, materiales y mano de obra certificada, asegurando  una certificación RETIE sin contratiempos.</a:t>
            </a:r>
          </a:p>
        </p:txBody>
      </p:sp>
      <p:sp>
        <p:nvSpPr>
          <p:cNvPr id="98" name="Freeform 14">
            <a:extLst>
              <a:ext uri="{FF2B5EF4-FFF2-40B4-BE49-F238E27FC236}">
                <a16:creationId xmlns:a16="http://schemas.microsoft.com/office/drawing/2014/main" id="{7ACF85E5-4FA6-5EF4-930D-7415A0B39F58}"/>
              </a:ext>
            </a:extLst>
          </p:cNvPr>
          <p:cNvSpPr/>
          <p:nvPr/>
        </p:nvSpPr>
        <p:spPr>
          <a:xfrm>
            <a:off x="3748865" y="3672644"/>
            <a:ext cx="3052088" cy="959933"/>
          </a:xfrm>
          <a:custGeom>
            <a:avLst/>
            <a:gdLst/>
            <a:ahLst/>
            <a:cxnLst/>
            <a:rect l="l" t="t" r="r" b="b"/>
            <a:pathLst>
              <a:path w="4114800" h="1249870">
                <a:moveTo>
                  <a:pt x="0" y="0"/>
                </a:moveTo>
                <a:lnTo>
                  <a:pt x="4114800" y="0"/>
                </a:lnTo>
                <a:lnTo>
                  <a:pt x="4114800" y="1249870"/>
                </a:lnTo>
                <a:lnTo>
                  <a:pt x="0" y="124987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s-CO" sz="900"/>
          </a:p>
        </p:txBody>
      </p:sp>
      <p:sp>
        <p:nvSpPr>
          <p:cNvPr id="85" name="CuadroTexto 84">
            <a:extLst>
              <a:ext uri="{FF2B5EF4-FFF2-40B4-BE49-F238E27FC236}">
                <a16:creationId xmlns:a16="http://schemas.microsoft.com/office/drawing/2014/main" id="{9E31D656-C940-9C08-6A93-B144DB90BE2A}"/>
              </a:ext>
            </a:extLst>
          </p:cNvPr>
          <p:cNvSpPr txBox="1"/>
          <p:nvPr/>
        </p:nvSpPr>
        <p:spPr>
          <a:xfrm>
            <a:off x="3997325" y="3833776"/>
            <a:ext cx="2543620" cy="553998"/>
          </a:xfrm>
          <a:prstGeom prst="rect">
            <a:avLst/>
          </a:prstGeom>
          <a:noFill/>
        </p:spPr>
        <p:txBody>
          <a:bodyPr wrap="square" rtlCol="0">
            <a:spAutoFit/>
          </a:bodyPr>
          <a:lstStyle>
            <a:defPPr>
              <a:defRPr lang="en-US"/>
            </a:defPPr>
            <a:lvl1pPr algn="just">
              <a:defRPr sz="1000">
                <a:latin typeface="Roboto" panose="02000000000000000000" pitchFamily="2" charset="0"/>
                <a:ea typeface="Roboto" panose="02000000000000000000" pitchFamily="2" charset="0"/>
                <a:cs typeface="Roboto" panose="02000000000000000000" pitchFamily="2" charset="0"/>
              </a:defRPr>
            </a:lvl1pPr>
          </a:lstStyle>
          <a:p>
            <a:r>
              <a:rPr lang="es-CO" dirty="0"/>
              <a:t>Acompañamiento y respaldo permanente en la gestión ante el operador de red para lograr un cambio de medidor oportuno.</a:t>
            </a:r>
          </a:p>
        </p:txBody>
      </p:sp>
      <p:sp>
        <p:nvSpPr>
          <p:cNvPr id="99" name="Freeform 10">
            <a:extLst>
              <a:ext uri="{FF2B5EF4-FFF2-40B4-BE49-F238E27FC236}">
                <a16:creationId xmlns:a16="http://schemas.microsoft.com/office/drawing/2014/main" id="{021FAD7D-40F0-FA18-A927-3CA17113BC98}"/>
              </a:ext>
            </a:extLst>
          </p:cNvPr>
          <p:cNvSpPr/>
          <p:nvPr/>
        </p:nvSpPr>
        <p:spPr>
          <a:xfrm>
            <a:off x="3084167" y="5673181"/>
            <a:ext cx="3747769" cy="920353"/>
          </a:xfrm>
          <a:custGeom>
            <a:avLst/>
            <a:gdLst/>
            <a:ahLst/>
            <a:cxnLst/>
            <a:rect l="l" t="t" r="r" b="b"/>
            <a:pathLst>
              <a:path w="1847030" h="1840705">
                <a:moveTo>
                  <a:pt x="0" y="0"/>
                </a:moveTo>
                <a:lnTo>
                  <a:pt x="1847030" y="0"/>
                </a:lnTo>
                <a:lnTo>
                  <a:pt x="1847030" y="1840705"/>
                </a:lnTo>
                <a:lnTo>
                  <a:pt x="0" y="1840705"/>
                </a:lnTo>
                <a:lnTo>
                  <a:pt x="0" y="0"/>
                </a:lnTo>
                <a:close/>
              </a:path>
            </a:pathLst>
          </a:custGeom>
          <a:blipFill>
            <a:blip r:embed="rId23"/>
            <a:stretch>
              <a:fillRect/>
            </a:stretch>
          </a:blipFill>
        </p:spPr>
        <p:txBody>
          <a:bodyPr/>
          <a:lstStyle/>
          <a:p>
            <a:endParaRPr lang="es-CO" sz="900"/>
          </a:p>
        </p:txBody>
      </p:sp>
      <p:pic>
        <p:nvPicPr>
          <p:cNvPr id="88" name="Imagen 87">
            <a:extLst>
              <a:ext uri="{FF2B5EF4-FFF2-40B4-BE49-F238E27FC236}">
                <a16:creationId xmlns:a16="http://schemas.microsoft.com/office/drawing/2014/main" id="{74A6A059-8DFF-016E-3717-6D41FA40B8D1}"/>
              </a:ext>
            </a:extLst>
          </p:cNvPr>
          <p:cNvPicPr>
            <a:picLocks noChangeAspect="1"/>
          </p:cNvPicPr>
          <p:nvPr/>
        </p:nvPicPr>
        <p:blipFill>
          <a:blip r:embed="rId17"/>
          <a:stretch>
            <a:fillRect/>
          </a:stretch>
        </p:blipFill>
        <p:spPr>
          <a:xfrm>
            <a:off x="3462228" y="3823075"/>
            <a:ext cx="556273" cy="556273"/>
          </a:xfrm>
          <a:prstGeom prst="rect">
            <a:avLst/>
          </a:prstGeom>
        </p:spPr>
      </p:pic>
      <p:sp>
        <p:nvSpPr>
          <p:cNvPr id="93" name="Freeform 24">
            <a:extLst>
              <a:ext uri="{FF2B5EF4-FFF2-40B4-BE49-F238E27FC236}">
                <a16:creationId xmlns:a16="http://schemas.microsoft.com/office/drawing/2014/main" id="{4DCD51C5-2938-08B1-9B48-5BB29DA42363}"/>
              </a:ext>
            </a:extLst>
          </p:cNvPr>
          <p:cNvSpPr/>
          <p:nvPr/>
        </p:nvSpPr>
        <p:spPr>
          <a:xfrm>
            <a:off x="3359292" y="4811360"/>
            <a:ext cx="796342" cy="687841"/>
          </a:xfrm>
          <a:custGeom>
            <a:avLst/>
            <a:gdLst/>
            <a:ahLst/>
            <a:cxnLst/>
            <a:rect l="l" t="t" r="r" b="b"/>
            <a:pathLst>
              <a:path w="1592684" h="1375681">
                <a:moveTo>
                  <a:pt x="0" y="0"/>
                </a:moveTo>
                <a:lnTo>
                  <a:pt x="1592685" y="0"/>
                </a:lnTo>
                <a:lnTo>
                  <a:pt x="1592685" y="1375681"/>
                </a:lnTo>
                <a:lnTo>
                  <a:pt x="0" y="137568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s-CO" sz="900"/>
          </a:p>
        </p:txBody>
      </p:sp>
      <p:sp>
        <p:nvSpPr>
          <p:cNvPr id="101" name="Freeform 35">
            <a:extLst>
              <a:ext uri="{FF2B5EF4-FFF2-40B4-BE49-F238E27FC236}">
                <a16:creationId xmlns:a16="http://schemas.microsoft.com/office/drawing/2014/main" id="{5EF1F521-20CE-1941-01ED-EBC88CAE3097}"/>
              </a:ext>
            </a:extLst>
          </p:cNvPr>
          <p:cNvSpPr/>
          <p:nvPr/>
        </p:nvSpPr>
        <p:spPr>
          <a:xfrm rot="20858267">
            <a:off x="913716" y="4210583"/>
            <a:ext cx="2187724" cy="1431625"/>
          </a:xfrm>
          <a:custGeom>
            <a:avLst/>
            <a:gdLst/>
            <a:ahLst/>
            <a:cxnLst/>
            <a:rect l="l" t="t" r="r" b="b"/>
            <a:pathLst>
              <a:path w="2524080" h="1451346">
                <a:moveTo>
                  <a:pt x="0" y="0"/>
                </a:moveTo>
                <a:lnTo>
                  <a:pt x="2524080" y="0"/>
                </a:lnTo>
                <a:lnTo>
                  <a:pt x="2524080" y="1451346"/>
                </a:lnTo>
                <a:lnTo>
                  <a:pt x="0" y="145134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s-CO" sz="900"/>
          </a:p>
        </p:txBody>
      </p:sp>
      <p:sp>
        <p:nvSpPr>
          <p:cNvPr id="83" name="CuadroTexto 82">
            <a:extLst>
              <a:ext uri="{FF2B5EF4-FFF2-40B4-BE49-F238E27FC236}">
                <a16:creationId xmlns:a16="http://schemas.microsoft.com/office/drawing/2014/main" id="{AEDA16B5-DD52-F0DB-6DA0-E1DFCBFFB15B}"/>
              </a:ext>
            </a:extLst>
          </p:cNvPr>
          <p:cNvSpPr txBox="1"/>
          <p:nvPr/>
        </p:nvSpPr>
        <p:spPr>
          <a:xfrm>
            <a:off x="3865432" y="5818579"/>
            <a:ext cx="2350018" cy="707886"/>
          </a:xfrm>
          <a:prstGeom prst="rect">
            <a:avLst/>
          </a:prstGeom>
          <a:noFill/>
        </p:spPr>
        <p:txBody>
          <a:bodyPr wrap="square" rtlCol="0">
            <a:spAutoFit/>
          </a:bodyPr>
          <a:lstStyle/>
          <a:p>
            <a:pPr algn="just"/>
            <a:r>
              <a:rPr lang="es-CO" sz="1000" dirty="0">
                <a:latin typeface="Roboto" panose="02000000000000000000" pitchFamily="2" charset="0"/>
                <a:ea typeface="Roboto" panose="02000000000000000000" pitchFamily="2" charset="0"/>
                <a:cs typeface="Roboto" panose="02000000000000000000" pitchFamily="2" charset="0"/>
              </a:rPr>
              <a:t>Asesoría y seguimiento para la obtención de los beneficios tributarios y asesorándolo para el retorno de su inversión.</a:t>
            </a:r>
          </a:p>
        </p:txBody>
      </p:sp>
      <p:sp>
        <p:nvSpPr>
          <p:cNvPr id="92" name="Freeform 4">
            <a:extLst>
              <a:ext uri="{FF2B5EF4-FFF2-40B4-BE49-F238E27FC236}">
                <a16:creationId xmlns:a16="http://schemas.microsoft.com/office/drawing/2014/main" id="{2AA430DE-1D8A-27EE-D8FD-0CADEEE0304C}"/>
              </a:ext>
            </a:extLst>
          </p:cNvPr>
          <p:cNvSpPr/>
          <p:nvPr/>
        </p:nvSpPr>
        <p:spPr>
          <a:xfrm>
            <a:off x="3175448" y="5767432"/>
            <a:ext cx="573417" cy="687757"/>
          </a:xfrm>
          <a:custGeom>
            <a:avLst/>
            <a:gdLst/>
            <a:ahLst/>
            <a:cxnLst/>
            <a:rect l="l" t="t" r="r" b="b"/>
            <a:pathLst>
              <a:path w="1146834" h="1375513">
                <a:moveTo>
                  <a:pt x="0" y="0"/>
                </a:moveTo>
                <a:lnTo>
                  <a:pt x="1146834" y="0"/>
                </a:lnTo>
                <a:lnTo>
                  <a:pt x="1146834" y="1375513"/>
                </a:lnTo>
                <a:lnTo>
                  <a:pt x="0" y="137551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s-CO" sz="900"/>
          </a:p>
        </p:txBody>
      </p:sp>
      <p:sp>
        <p:nvSpPr>
          <p:cNvPr id="86" name="CuadroTexto 85">
            <a:extLst>
              <a:ext uri="{FF2B5EF4-FFF2-40B4-BE49-F238E27FC236}">
                <a16:creationId xmlns:a16="http://schemas.microsoft.com/office/drawing/2014/main" id="{4FF745D3-B94B-D6F9-673B-270F59A9A7A6}"/>
              </a:ext>
            </a:extLst>
          </p:cNvPr>
          <p:cNvSpPr txBox="1"/>
          <p:nvPr/>
        </p:nvSpPr>
        <p:spPr>
          <a:xfrm rot="20839588">
            <a:off x="955040" y="4204798"/>
            <a:ext cx="2000809" cy="1323439"/>
          </a:xfrm>
          <a:prstGeom prst="rect">
            <a:avLst/>
          </a:prstGeom>
          <a:noFill/>
        </p:spPr>
        <p:txBody>
          <a:bodyPr wrap="square" rtlCol="0">
            <a:spAutoFit/>
          </a:bodyPr>
          <a:lstStyle/>
          <a:p>
            <a:pPr algn="just"/>
            <a:r>
              <a:rPr lang="es-CO" sz="1000" dirty="0">
                <a:latin typeface="Roboto" panose="02000000000000000000" pitchFamily="2" charset="0"/>
                <a:ea typeface="Roboto" panose="02000000000000000000" pitchFamily="2" charset="0"/>
                <a:cs typeface="Roboto" panose="02000000000000000000" pitchFamily="2" charset="0"/>
              </a:rPr>
              <a:t>Una vez instalado y puesta en producción, NASSA SOLAR se convierte en un supervisor permanente,  monitoreando y afinando el sistema fotovoltaico  para mejorar continuamente el rendimiento y la eficiencia del sistema.</a:t>
            </a:r>
            <a:endParaRPr lang="es-CO" sz="1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91" name="Freeform 20">
            <a:extLst>
              <a:ext uri="{FF2B5EF4-FFF2-40B4-BE49-F238E27FC236}">
                <a16:creationId xmlns:a16="http://schemas.microsoft.com/office/drawing/2014/main" id="{249BE020-A48A-750E-E010-D8D63F53896B}"/>
              </a:ext>
            </a:extLst>
          </p:cNvPr>
          <p:cNvSpPr/>
          <p:nvPr/>
        </p:nvSpPr>
        <p:spPr>
          <a:xfrm>
            <a:off x="111335" y="4412060"/>
            <a:ext cx="929362" cy="920353"/>
          </a:xfrm>
          <a:custGeom>
            <a:avLst/>
            <a:gdLst/>
            <a:ahLst/>
            <a:cxnLst/>
            <a:rect l="l" t="t" r="r" b="b"/>
            <a:pathLst>
              <a:path w="1723515" h="1561935">
                <a:moveTo>
                  <a:pt x="0" y="0"/>
                </a:moveTo>
                <a:lnTo>
                  <a:pt x="1723514" y="0"/>
                </a:lnTo>
                <a:lnTo>
                  <a:pt x="1723514" y="1561935"/>
                </a:lnTo>
                <a:lnTo>
                  <a:pt x="0" y="15619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s-CO" sz="900"/>
          </a:p>
        </p:txBody>
      </p:sp>
      <p:sp>
        <p:nvSpPr>
          <p:cNvPr id="102" name="TextBox 20">
            <a:extLst>
              <a:ext uri="{FF2B5EF4-FFF2-40B4-BE49-F238E27FC236}">
                <a16:creationId xmlns:a16="http://schemas.microsoft.com/office/drawing/2014/main" id="{2FEB38F3-48FF-0A7D-A27E-466B0D434245}"/>
              </a:ext>
            </a:extLst>
          </p:cNvPr>
          <p:cNvSpPr txBox="1"/>
          <p:nvPr/>
        </p:nvSpPr>
        <p:spPr>
          <a:xfrm>
            <a:off x="3639372" y="8718780"/>
            <a:ext cx="657928" cy="206660"/>
          </a:xfrm>
          <a:prstGeom prst="rect">
            <a:avLst/>
          </a:prstGeom>
        </p:spPr>
        <p:txBody>
          <a:bodyPr wrap="square" lIns="0" tIns="0" rIns="0" bIns="0" rtlCol="0" anchor="t">
            <a:spAutoFit/>
          </a:bodyPr>
          <a:lstStyle>
            <a:defPPr>
              <a:defRPr lang="en-US"/>
            </a:defPPr>
            <a:lvl1pPr algn="ctr">
              <a:lnSpc>
                <a:spcPts val="812"/>
              </a:lnSpc>
              <a:spcBef>
                <a:spcPct val="0"/>
              </a:spcBef>
              <a:defRPr sz="800" b="1">
                <a:solidFill>
                  <a:schemeClr val="bg1"/>
                </a:solidFill>
                <a:latin typeface="Montserrat 1 Heavy"/>
                <a:ea typeface="Montserrat 1 Heavy"/>
                <a:cs typeface="Montserrat 1 Heavy"/>
              </a:defRPr>
            </a:lvl1pPr>
          </a:lstStyle>
          <a:p>
            <a:r>
              <a:rPr lang="en-US" dirty="0">
                <a:sym typeface="Montserrat 1 Heavy"/>
              </a:rPr>
              <a:t>+10 AÑOS EXPERIENCIA</a:t>
            </a:r>
          </a:p>
        </p:txBody>
      </p:sp>
      <p:sp>
        <p:nvSpPr>
          <p:cNvPr id="103" name="TextBox 20">
            <a:extLst>
              <a:ext uri="{FF2B5EF4-FFF2-40B4-BE49-F238E27FC236}">
                <a16:creationId xmlns:a16="http://schemas.microsoft.com/office/drawing/2014/main" id="{212B1607-938F-644B-3DF4-A1A59AF95B6B}"/>
              </a:ext>
            </a:extLst>
          </p:cNvPr>
          <p:cNvSpPr txBox="1"/>
          <p:nvPr/>
        </p:nvSpPr>
        <p:spPr>
          <a:xfrm>
            <a:off x="4335246" y="8719686"/>
            <a:ext cx="702221" cy="206660"/>
          </a:xfrm>
          <a:prstGeom prst="rect">
            <a:avLst/>
          </a:prstGeom>
        </p:spPr>
        <p:txBody>
          <a:bodyPr wrap="square" lIns="0" tIns="0" rIns="0" bIns="0" rtlCol="0" anchor="t">
            <a:spAutoFit/>
          </a:bodyPr>
          <a:lstStyle>
            <a:defPPr>
              <a:defRPr lang="en-US"/>
            </a:defPPr>
            <a:lvl1pPr algn="ctr">
              <a:lnSpc>
                <a:spcPts val="812"/>
              </a:lnSpc>
              <a:spcBef>
                <a:spcPct val="0"/>
              </a:spcBef>
              <a:defRPr sz="800" b="1">
                <a:solidFill>
                  <a:schemeClr val="bg1"/>
                </a:solidFill>
                <a:latin typeface="Montserrat 1 Heavy"/>
                <a:ea typeface="Montserrat 1 Heavy"/>
                <a:cs typeface="Montserrat 1 Heavy"/>
              </a:defRPr>
            </a:lvl1pPr>
          </a:lstStyle>
          <a:p>
            <a:r>
              <a:rPr lang="en-US" dirty="0">
                <a:sym typeface="Montserrat 1 Heavy"/>
              </a:rPr>
              <a:t>+2 </a:t>
            </a:r>
            <a:r>
              <a:rPr lang="en-US" dirty="0" err="1">
                <a:sym typeface="Montserrat 1 Heavy"/>
              </a:rPr>
              <a:t>megaWatts</a:t>
            </a:r>
            <a:endParaRPr lang="en-US" dirty="0">
              <a:sym typeface="Montserrat 1 Heavy"/>
            </a:endParaRPr>
          </a:p>
          <a:p>
            <a:r>
              <a:rPr lang="en-US" dirty="0">
                <a:sym typeface="Montserrat 1 Heavy"/>
              </a:rPr>
              <a:t>EN 5 AÑOS</a:t>
            </a:r>
          </a:p>
        </p:txBody>
      </p:sp>
      <p:sp>
        <p:nvSpPr>
          <p:cNvPr id="104" name="TextBox 20">
            <a:extLst>
              <a:ext uri="{FF2B5EF4-FFF2-40B4-BE49-F238E27FC236}">
                <a16:creationId xmlns:a16="http://schemas.microsoft.com/office/drawing/2014/main" id="{591F512B-4F61-BA37-A82F-8E1D359F8E77}"/>
              </a:ext>
            </a:extLst>
          </p:cNvPr>
          <p:cNvSpPr txBox="1"/>
          <p:nvPr/>
        </p:nvSpPr>
        <p:spPr>
          <a:xfrm>
            <a:off x="5063025" y="8727210"/>
            <a:ext cx="657928" cy="309252"/>
          </a:xfrm>
          <a:prstGeom prst="rect">
            <a:avLst/>
          </a:prstGeom>
        </p:spPr>
        <p:txBody>
          <a:bodyPr wrap="square" lIns="0" tIns="0" rIns="0" bIns="0" rtlCol="0" anchor="t">
            <a:spAutoFit/>
          </a:bodyPr>
          <a:lstStyle>
            <a:defPPr>
              <a:defRPr lang="en-US"/>
            </a:defPPr>
            <a:lvl1pPr algn="ctr">
              <a:lnSpc>
                <a:spcPts val="812"/>
              </a:lnSpc>
              <a:spcBef>
                <a:spcPct val="0"/>
              </a:spcBef>
              <a:defRPr sz="800" b="1">
                <a:solidFill>
                  <a:schemeClr val="bg1"/>
                </a:solidFill>
                <a:latin typeface="Montserrat 1 Heavy"/>
                <a:ea typeface="Montserrat 1 Heavy"/>
                <a:cs typeface="Montserrat 1 Heavy"/>
              </a:defRPr>
            </a:lvl1pPr>
          </a:lstStyle>
          <a:p>
            <a:r>
              <a:rPr lang="en-US" dirty="0">
                <a:sym typeface="Montserrat 1 Heavy"/>
              </a:rPr>
              <a:t>+100 </a:t>
            </a:r>
            <a:r>
              <a:rPr lang="en-US" dirty="0" err="1">
                <a:sym typeface="Montserrat 1 Heavy"/>
              </a:rPr>
              <a:t>proyectos</a:t>
            </a:r>
            <a:r>
              <a:rPr lang="en-US" dirty="0">
                <a:sym typeface="Montserrat 1 Heavy"/>
              </a:rPr>
              <a:t> </a:t>
            </a:r>
            <a:r>
              <a:rPr lang="en-US" dirty="0" err="1">
                <a:sym typeface="Montserrat 1 Heavy"/>
              </a:rPr>
              <a:t>ejecutados</a:t>
            </a:r>
            <a:r>
              <a:rPr lang="en-US" dirty="0">
                <a:sym typeface="Montserrat 1 Heavy"/>
              </a:rPr>
              <a:t> y 100% </a:t>
            </a:r>
            <a:r>
              <a:rPr lang="en-US" dirty="0" err="1">
                <a:sym typeface="Montserrat 1 Heavy"/>
              </a:rPr>
              <a:t>activos</a:t>
            </a:r>
            <a:endParaRPr lang="en-US" dirty="0">
              <a:sym typeface="Montserrat 1 Heavy"/>
            </a:endParaRPr>
          </a:p>
        </p:txBody>
      </p:sp>
      <p:sp>
        <p:nvSpPr>
          <p:cNvPr id="107" name="Freeform 15">
            <a:extLst>
              <a:ext uri="{FF2B5EF4-FFF2-40B4-BE49-F238E27FC236}">
                <a16:creationId xmlns:a16="http://schemas.microsoft.com/office/drawing/2014/main" id="{3B91B29D-36EB-47E6-8F96-E38E2353D723}"/>
              </a:ext>
            </a:extLst>
          </p:cNvPr>
          <p:cNvSpPr/>
          <p:nvPr/>
        </p:nvSpPr>
        <p:spPr>
          <a:xfrm>
            <a:off x="5192340" y="8221295"/>
            <a:ext cx="466270" cy="463141"/>
          </a:xfrm>
          <a:custGeom>
            <a:avLst/>
            <a:gdLst/>
            <a:ahLst/>
            <a:cxnLst/>
            <a:rect l="l" t="t" r="r" b="b"/>
            <a:pathLst>
              <a:path w="932540" h="926281">
                <a:moveTo>
                  <a:pt x="0" y="0"/>
                </a:moveTo>
                <a:lnTo>
                  <a:pt x="932539" y="0"/>
                </a:lnTo>
                <a:lnTo>
                  <a:pt x="932539" y="926281"/>
                </a:lnTo>
                <a:lnTo>
                  <a:pt x="0" y="926281"/>
                </a:lnTo>
                <a:lnTo>
                  <a:pt x="0" y="0"/>
                </a:lnTo>
                <a:close/>
              </a:path>
            </a:pathLst>
          </a:custGeom>
          <a:blipFill>
            <a:blip r:embed="rId8"/>
            <a:stretch>
              <a:fillRect r="-5099"/>
            </a:stretch>
          </a:blipFill>
        </p:spPr>
        <p:txBody>
          <a:bodyPr/>
          <a:lstStyle/>
          <a:p>
            <a:endParaRPr lang="es-CO"/>
          </a:p>
        </p:txBody>
      </p:sp>
      <p:sp>
        <p:nvSpPr>
          <p:cNvPr id="105" name="Freeform 12">
            <a:extLst>
              <a:ext uri="{FF2B5EF4-FFF2-40B4-BE49-F238E27FC236}">
                <a16:creationId xmlns:a16="http://schemas.microsoft.com/office/drawing/2014/main" id="{D05373BB-B23B-FBE7-3BE6-1D3770D583A4}"/>
              </a:ext>
            </a:extLst>
          </p:cNvPr>
          <p:cNvSpPr/>
          <p:nvPr/>
        </p:nvSpPr>
        <p:spPr>
          <a:xfrm>
            <a:off x="5271493" y="8240550"/>
            <a:ext cx="275597" cy="289084"/>
          </a:xfrm>
          <a:custGeom>
            <a:avLst/>
            <a:gdLst/>
            <a:ahLst/>
            <a:cxnLst/>
            <a:rect l="l" t="t" r="r" b="b"/>
            <a:pathLst>
              <a:path w="1418289" h="1537440">
                <a:moveTo>
                  <a:pt x="0" y="0"/>
                </a:moveTo>
                <a:lnTo>
                  <a:pt x="1418288" y="0"/>
                </a:lnTo>
                <a:lnTo>
                  <a:pt x="1418288" y="1537441"/>
                </a:lnTo>
                <a:lnTo>
                  <a:pt x="0" y="1537441"/>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s-CO" sz="900"/>
          </a:p>
        </p:txBody>
      </p:sp>
      <p:sp>
        <p:nvSpPr>
          <p:cNvPr id="108" name="Freeform 2">
            <a:extLst>
              <a:ext uri="{FF2B5EF4-FFF2-40B4-BE49-F238E27FC236}">
                <a16:creationId xmlns:a16="http://schemas.microsoft.com/office/drawing/2014/main" id="{4CE1F6DD-35BE-E82E-4734-D8BCF8A1888B}"/>
              </a:ext>
            </a:extLst>
          </p:cNvPr>
          <p:cNvSpPr/>
          <p:nvPr/>
        </p:nvSpPr>
        <p:spPr>
          <a:xfrm>
            <a:off x="3775919" y="8191142"/>
            <a:ext cx="375660" cy="502177"/>
          </a:xfrm>
          <a:custGeom>
            <a:avLst/>
            <a:gdLst/>
            <a:ahLst/>
            <a:cxnLst/>
            <a:rect l="l" t="t" r="r" b="b"/>
            <a:pathLst>
              <a:path w="8229600" h="10954542">
                <a:moveTo>
                  <a:pt x="0" y="0"/>
                </a:moveTo>
                <a:lnTo>
                  <a:pt x="8229600" y="0"/>
                </a:lnTo>
                <a:lnTo>
                  <a:pt x="8229600" y="10954542"/>
                </a:lnTo>
                <a:lnTo>
                  <a:pt x="0" y="10954542"/>
                </a:lnTo>
                <a:lnTo>
                  <a:pt x="0" y="0"/>
                </a:lnTo>
                <a:close/>
              </a:path>
            </a:pathLst>
          </a:custGeom>
          <a:blipFill>
            <a:blip r:embed="rId34"/>
            <a:stretch>
              <a:fillRect/>
            </a:stretch>
          </a:blipFill>
        </p:spPr>
        <p:txBody>
          <a:bodyPr/>
          <a:lstStyle/>
          <a:p>
            <a:endParaRPr lang="es-CO"/>
          </a:p>
        </p:txBody>
      </p:sp>
      <p:pic>
        <p:nvPicPr>
          <p:cNvPr id="110" name="Imagen 109">
            <a:extLst>
              <a:ext uri="{FF2B5EF4-FFF2-40B4-BE49-F238E27FC236}">
                <a16:creationId xmlns:a16="http://schemas.microsoft.com/office/drawing/2014/main" id="{8567CC52-63B6-4903-77CB-AC3841C81CBD}"/>
              </a:ext>
            </a:extLst>
          </p:cNvPr>
          <p:cNvPicPr>
            <a:picLocks noChangeAspect="1"/>
          </p:cNvPicPr>
          <p:nvPr/>
        </p:nvPicPr>
        <p:blipFill>
          <a:blip r:embed="rId16"/>
          <a:stretch>
            <a:fillRect/>
          </a:stretch>
        </p:blipFill>
        <p:spPr>
          <a:xfrm>
            <a:off x="3852127" y="8329767"/>
            <a:ext cx="235903" cy="97455"/>
          </a:xfrm>
          <a:prstGeom prst="rect">
            <a:avLst/>
          </a:prstGeom>
        </p:spPr>
      </p:pic>
      <p:sp>
        <p:nvSpPr>
          <p:cNvPr id="113" name="CuadroTexto 112">
            <a:extLst>
              <a:ext uri="{FF2B5EF4-FFF2-40B4-BE49-F238E27FC236}">
                <a16:creationId xmlns:a16="http://schemas.microsoft.com/office/drawing/2014/main" id="{2108369D-47FA-7E3A-82C1-C4A3CF225C80}"/>
              </a:ext>
            </a:extLst>
          </p:cNvPr>
          <p:cNvSpPr txBox="1"/>
          <p:nvPr/>
        </p:nvSpPr>
        <p:spPr>
          <a:xfrm>
            <a:off x="3891175" y="8248959"/>
            <a:ext cx="136435" cy="123111"/>
          </a:xfrm>
          <a:prstGeom prst="rect">
            <a:avLst/>
          </a:prstGeom>
          <a:noFill/>
        </p:spPr>
        <p:txBody>
          <a:bodyPr wrap="square" lIns="0" tIns="0" rIns="0" bIns="0" rtlCol="0">
            <a:spAutoFit/>
          </a:bodyPr>
          <a:lstStyle/>
          <a:p>
            <a:pPr algn="ctr"/>
            <a:r>
              <a:rPr lang="es-CO" sz="800" b="1"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10</a:t>
            </a:r>
          </a:p>
        </p:txBody>
      </p:sp>
      <p:sp>
        <p:nvSpPr>
          <p:cNvPr id="114" name="CuadroTexto 113">
            <a:extLst>
              <a:ext uri="{FF2B5EF4-FFF2-40B4-BE49-F238E27FC236}">
                <a16:creationId xmlns:a16="http://schemas.microsoft.com/office/drawing/2014/main" id="{DDB9CDDA-5546-EA25-6167-EF4A0248167C}"/>
              </a:ext>
            </a:extLst>
          </p:cNvPr>
          <p:cNvSpPr txBox="1"/>
          <p:nvPr/>
        </p:nvSpPr>
        <p:spPr>
          <a:xfrm>
            <a:off x="3861356" y="8413239"/>
            <a:ext cx="216876" cy="76944"/>
          </a:xfrm>
          <a:prstGeom prst="rect">
            <a:avLst/>
          </a:prstGeom>
          <a:noFill/>
        </p:spPr>
        <p:txBody>
          <a:bodyPr wrap="square" lIns="0" tIns="0" rIns="0" bIns="0" rtlCol="0" anchor="ctr">
            <a:spAutoFit/>
          </a:bodyPr>
          <a:lstStyle/>
          <a:p>
            <a:pPr algn="ctr"/>
            <a:r>
              <a:rPr lang="es-CO" sz="500" b="1"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AÑOS</a:t>
            </a:r>
          </a:p>
        </p:txBody>
      </p:sp>
      <p:sp>
        <p:nvSpPr>
          <p:cNvPr id="116" name="CuadroTexto 115">
            <a:extLst>
              <a:ext uri="{FF2B5EF4-FFF2-40B4-BE49-F238E27FC236}">
                <a16:creationId xmlns:a16="http://schemas.microsoft.com/office/drawing/2014/main" id="{FC53E6F8-3CF4-F5F7-2A49-5295B944E811}"/>
              </a:ext>
            </a:extLst>
          </p:cNvPr>
          <p:cNvSpPr txBox="1"/>
          <p:nvPr/>
        </p:nvSpPr>
        <p:spPr>
          <a:xfrm>
            <a:off x="5196543" y="8508653"/>
            <a:ext cx="457298" cy="184666"/>
          </a:xfrm>
          <a:prstGeom prst="rect">
            <a:avLst/>
          </a:prstGeom>
          <a:noFill/>
        </p:spPr>
        <p:txBody>
          <a:bodyPr wrap="square" lIns="0" tIns="0" rIns="0" bIns="0" rtlCol="0">
            <a:spAutoFit/>
          </a:bodyPr>
          <a:lstStyle/>
          <a:p>
            <a:pPr algn="ctr"/>
            <a:r>
              <a:rPr lang="es-CO" sz="600" b="1"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100 PROYECTOS</a:t>
            </a:r>
          </a:p>
        </p:txBody>
      </p:sp>
      <p:sp>
        <p:nvSpPr>
          <p:cNvPr id="117" name="Freeform 26">
            <a:extLst>
              <a:ext uri="{FF2B5EF4-FFF2-40B4-BE49-F238E27FC236}">
                <a16:creationId xmlns:a16="http://schemas.microsoft.com/office/drawing/2014/main" id="{1A616F91-7DD6-172F-DB26-B08E4725FFEA}"/>
              </a:ext>
            </a:extLst>
          </p:cNvPr>
          <p:cNvSpPr/>
          <p:nvPr/>
        </p:nvSpPr>
        <p:spPr>
          <a:xfrm>
            <a:off x="4370429" y="8156734"/>
            <a:ext cx="600480" cy="520404"/>
          </a:xfrm>
          <a:custGeom>
            <a:avLst/>
            <a:gdLst/>
            <a:ahLst/>
            <a:cxnLst/>
            <a:rect l="l" t="t" r="r" b="b"/>
            <a:pathLst>
              <a:path w="2272614" h="1826613">
                <a:moveTo>
                  <a:pt x="0" y="0"/>
                </a:moveTo>
                <a:lnTo>
                  <a:pt x="2272613" y="0"/>
                </a:lnTo>
                <a:lnTo>
                  <a:pt x="2272613" y="1826613"/>
                </a:lnTo>
                <a:lnTo>
                  <a:pt x="0" y="1826613"/>
                </a:lnTo>
                <a:lnTo>
                  <a:pt x="0" y="0"/>
                </a:lnTo>
                <a:close/>
              </a:path>
            </a:pathLst>
          </a:custGeom>
          <a:blipFill>
            <a:blip r:embed="rId35"/>
            <a:stretch>
              <a:fillRect/>
            </a:stretch>
          </a:blipFill>
        </p:spPr>
        <p:txBody>
          <a:bodyPr/>
          <a:lstStyle/>
          <a:p>
            <a:endParaRPr lang="es-CO" sz="900"/>
          </a:p>
        </p:txBody>
      </p:sp>
      <p:sp>
        <p:nvSpPr>
          <p:cNvPr id="118" name="Freeform 2">
            <a:extLst>
              <a:ext uri="{FF2B5EF4-FFF2-40B4-BE49-F238E27FC236}">
                <a16:creationId xmlns:a16="http://schemas.microsoft.com/office/drawing/2014/main" id="{25C1A9B7-5A89-F737-32A4-468F1F1A9365}"/>
              </a:ext>
            </a:extLst>
          </p:cNvPr>
          <p:cNvSpPr/>
          <p:nvPr/>
        </p:nvSpPr>
        <p:spPr>
          <a:xfrm>
            <a:off x="5879475" y="8206468"/>
            <a:ext cx="600481" cy="537304"/>
          </a:xfrm>
          <a:custGeom>
            <a:avLst/>
            <a:gdLst/>
            <a:ahLst/>
            <a:cxnLst/>
            <a:rect l="l" t="t" r="r" b="b"/>
            <a:pathLst>
              <a:path w="8229600" h="7170039">
                <a:moveTo>
                  <a:pt x="0" y="0"/>
                </a:moveTo>
                <a:lnTo>
                  <a:pt x="8229600" y="0"/>
                </a:lnTo>
                <a:lnTo>
                  <a:pt x="8229600" y="7170039"/>
                </a:lnTo>
                <a:lnTo>
                  <a:pt x="0" y="7170039"/>
                </a:lnTo>
                <a:lnTo>
                  <a:pt x="0" y="0"/>
                </a:lnTo>
                <a:close/>
              </a:path>
            </a:pathLst>
          </a:custGeom>
          <a:blipFill>
            <a:blip r:embed="rId36"/>
            <a:stretch>
              <a:fillRect/>
            </a:stretch>
          </a:blipFill>
        </p:spPr>
        <p:txBody>
          <a:bodyPr/>
          <a:lstStyle/>
          <a:p>
            <a:endParaRPr lang="es-CO"/>
          </a:p>
        </p:txBody>
      </p:sp>
      <p:sp>
        <p:nvSpPr>
          <p:cNvPr id="119" name="TextBox 20">
            <a:extLst>
              <a:ext uri="{FF2B5EF4-FFF2-40B4-BE49-F238E27FC236}">
                <a16:creationId xmlns:a16="http://schemas.microsoft.com/office/drawing/2014/main" id="{776D740E-91E9-C6CC-77EC-BEC3251DF418}"/>
              </a:ext>
            </a:extLst>
          </p:cNvPr>
          <p:cNvSpPr txBox="1"/>
          <p:nvPr/>
        </p:nvSpPr>
        <p:spPr>
          <a:xfrm>
            <a:off x="5838212" y="8751392"/>
            <a:ext cx="742456" cy="309252"/>
          </a:xfrm>
          <a:prstGeom prst="rect">
            <a:avLst/>
          </a:prstGeom>
        </p:spPr>
        <p:txBody>
          <a:bodyPr wrap="square" lIns="0" tIns="0" rIns="0" bIns="0" rtlCol="0" anchor="t">
            <a:spAutoFit/>
          </a:bodyPr>
          <a:lstStyle>
            <a:defPPr>
              <a:defRPr lang="en-US"/>
            </a:defPPr>
            <a:lvl1pPr algn="ctr">
              <a:lnSpc>
                <a:spcPts val="812"/>
              </a:lnSpc>
              <a:spcBef>
                <a:spcPct val="0"/>
              </a:spcBef>
              <a:defRPr sz="800" b="1">
                <a:solidFill>
                  <a:schemeClr val="bg1"/>
                </a:solidFill>
                <a:latin typeface="Montserrat 1 Heavy"/>
                <a:ea typeface="Montserrat 1 Heavy"/>
                <a:cs typeface="Montserrat 1 Heavy"/>
              </a:defRPr>
            </a:lvl1pPr>
          </a:lstStyle>
          <a:p>
            <a:r>
              <a:rPr lang="en-US" dirty="0">
                <a:sym typeface="Montserrat 1 Heavy"/>
              </a:rPr>
              <a:t>GARANTIA REAL</a:t>
            </a:r>
          </a:p>
          <a:p>
            <a:r>
              <a:rPr lang="en-US" dirty="0">
                <a:sym typeface="Montserrat 1 Heavy"/>
              </a:rPr>
              <a:t>de </a:t>
            </a:r>
            <a:r>
              <a:rPr lang="en-US" dirty="0" err="1">
                <a:sym typeface="Montserrat 1 Heavy"/>
              </a:rPr>
              <a:t>satisfacción</a:t>
            </a:r>
            <a:r>
              <a:rPr lang="en-US" dirty="0">
                <a:sym typeface="Montserrat 1 Heavy"/>
              </a:rPr>
              <a:t> y de </a:t>
            </a:r>
            <a:r>
              <a:rPr lang="en-US" dirty="0" err="1">
                <a:sym typeface="Montserrat 1 Heavy"/>
              </a:rPr>
              <a:t>fabicación</a:t>
            </a:r>
            <a:endParaRPr lang="en-US" dirty="0">
              <a:sym typeface="Montserrat 1 Heavy"/>
            </a:endParaRPr>
          </a:p>
        </p:txBody>
      </p:sp>
    </p:spTree>
    <p:extLst>
      <p:ext uri="{BB962C8B-B14F-4D97-AF65-F5344CB8AC3E}">
        <p14:creationId xmlns:p14="http://schemas.microsoft.com/office/powerpoint/2010/main" val="272575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98A2BDA2-B9BB-5D44-6876-8EAA38D7470B}"/>
              </a:ext>
            </a:extLst>
          </p:cNvPr>
          <p:cNvSpPr/>
          <p:nvPr/>
        </p:nvSpPr>
        <p:spPr>
          <a:xfrm rot="5400000">
            <a:off x="-1140681" y="1142999"/>
            <a:ext cx="9144000" cy="6858000"/>
          </a:xfrm>
          <a:custGeom>
            <a:avLst/>
            <a:gdLst/>
            <a:ahLst/>
            <a:cxnLst/>
            <a:rect l="l" t="t" r="r" b="b"/>
            <a:pathLst>
              <a:path w="13312588" h="10287000">
                <a:moveTo>
                  <a:pt x="0" y="10287000"/>
                </a:moveTo>
                <a:lnTo>
                  <a:pt x="0" y="0"/>
                </a:lnTo>
                <a:lnTo>
                  <a:pt x="13312588" y="0"/>
                </a:lnTo>
                <a:lnTo>
                  <a:pt x="13312588" y="10287000"/>
                </a:lnTo>
                <a:lnTo>
                  <a:pt x="0" y="10287000"/>
                </a:lnTo>
                <a:close/>
              </a:path>
            </a:pathLst>
          </a:custGeom>
          <a:blipFill>
            <a:blip r:embed="rId4"/>
            <a:stretch>
              <a:fillRect l="-16158" t="-7398" r="-16332" b="-6835"/>
            </a:stretch>
          </a:blipFill>
        </p:spPr>
        <p:txBody>
          <a:bodyPr/>
          <a:lstStyle/>
          <a:p>
            <a:endParaRPr lang="es-CO" sz="900" dirty="0"/>
          </a:p>
        </p:txBody>
      </p:sp>
      <p:pic>
        <p:nvPicPr>
          <p:cNvPr id="22" name="Imagen 21">
            <a:extLst>
              <a:ext uri="{FF2B5EF4-FFF2-40B4-BE49-F238E27FC236}">
                <a16:creationId xmlns:a16="http://schemas.microsoft.com/office/drawing/2014/main" id="{DA70FC84-5054-3828-045B-7DFBDFAE8DEB}"/>
              </a:ext>
            </a:extLst>
          </p:cNvPr>
          <p:cNvPicPr>
            <a:picLocks noChangeAspect="1"/>
          </p:cNvPicPr>
          <p:nvPr/>
        </p:nvPicPr>
        <p:blipFill>
          <a:blip r:embed="rId5"/>
          <a:stretch>
            <a:fillRect/>
          </a:stretch>
        </p:blipFill>
        <p:spPr>
          <a:xfrm>
            <a:off x="4564006" y="1"/>
            <a:ext cx="2293994" cy="921694"/>
          </a:xfrm>
          <a:prstGeom prst="rect">
            <a:avLst/>
          </a:prstGeom>
        </p:spPr>
      </p:pic>
      <p:sp>
        <p:nvSpPr>
          <p:cNvPr id="23" name="CuadroTexto 22">
            <a:extLst>
              <a:ext uri="{FF2B5EF4-FFF2-40B4-BE49-F238E27FC236}">
                <a16:creationId xmlns:a16="http://schemas.microsoft.com/office/drawing/2014/main" id="{81B739C1-EEAB-5877-FBBF-0BC795FD8646}"/>
              </a:ext>
            </a:extLst>
          </p:cNvPr>
          <p:cNvSpPr txBox="1"/>
          <p:nvPr/>
        </p:nvSpPr>
        <p:spPr>
          <a:xfrm>
            <a:off x="1660229" y="292612"/>
            <a:ext cx="2669175" cy="516552"/>
          </a:xfrm>
          <a:prstGeom prst="rect">
            <a:avLst/>
          </a:prstGeom>
        </p:spPr>
        <p:txBody>
          <a:bodyPr wrap="square" lIns="0" tIns="0" rIns="0" bIns="0" rtlCol="0" anchor="t">
            <a:spAutoFit/>
          </a:bodyPr>
          <a:lstStyle>
            <a:defPPr>
              <a:defRPr lang="en-US"/>
            </a:defPPr>
            <a:lvl1pPr algn="ctr">
              <a:lnSpc>
                <a:spcPts val="1983"/>
              </a:lnSpc>
              <a:spcBef>
                <a:spcPct val="0"/>
              </a:spcBef>
              <a:defRPr sz="1417" b="1">
                <a:solidFill>
                  <a:srgbClr val="004AAD"/>
                </a:solidFill>
                <a:latin typeface="Montserrat 2"/>
                <a:ea typeface="Montserrat 2"/>
                <a:cs typeface="Montserrat 2"/>
              </a:defRPr>
            </a:lvl1pPr>
          </a:lstStyle>
          <a:p>
            <a:r>
              <a:rPr lang="es-CO" sz="2000" dirty="0"/>
              <a:t>DETALLES DEL PROYECTO {{</a:t>
            </a:r>
            <a:r>
              <a:rPr lang="es-CO" sz="2000" dirty="0" err="1"/>
              <a:t>Nom</a:t>
            </a:r>
            <a:r>
              <a:rPr lang="es-CO" sz="2000" dirty="0"/>
              <a:t>}}-NIC{{</a:t>
            </a:r>
            <a:r>
              <a:rPr lang="es-CO" sz="2000" dirty="0" err="1"/>
              <a:t>nic</a:t>
            </a:r>
            <a:r>
              <a:rPr lang="es-CO" sz="2000" dirty="0"/>
              <a:t>}}</a:t>
            </a:r>
          </a:p>
        </p:txBody>
      </p:sp>
      <p:graphicFrame>
        <p:nvGraphicFramePr>
          <p:cNvPr id="51" name="Diagrama 50">
            <a:extLst>
              <a:ext uri="{FF2B5EF4-FFF2-40B4-BE49-F238E27FC236}">
                <a16:creationId xmlns:a16="http://schemas.microsoft.com/office/drawing/2014/main" id="{8B94BEC2-7253-EA71-AE7A-23EEF79ADBCC}"/>
              </a:ext>
            </a:extLst>
          </p:cNvPr>
          <p:cNvGraphicFramePr/>
          <p:nvPr>
            <p:extLst>
              <p:ext uri="{D42A27DB-BD31-4B8C-83A1-F6EECF244321}">
                <p14:modId xmlns:p14="http://schemas.microsoft.com/office/powerpoint/2010/main" val="344117661"/>
              </p:ext>
            </p:extLst>
          </p:nvPr>
        </p:nvGraphicFramePr>
        <p:xfrm>
          <a:off x="256962" y="5519730"/>
          <a:ext cx="4375868" cy="3693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54" name="Diagrama 53">
            <a:extLst>
              <a:ext uri="{FF2B5EF4-FFF2-40B4-BE49-F238E27FC236}">
                <a16:creationId xmlns:a16="http://schemas.microsoft.com/office/drawing/2014/main" id="{486980DA-D620-3900-1806-772862F46432}"/>
              </a:ext>
            </a:extLst>
          </p:cNvPr>
          <p:cNvGraphicFramePr/>
          <p:nvPr>
            <p:extLst>
              <p:ext uri="{D42A27DB-BD31-4B8C-83A1-F6EECF244321}">
                <p14:modId xmlns:p14="http://schemas.microsoft.com/office/powerpoint/2010/main" val="128047362"/>
              </p:ext>
            </p:extLst>
          </p:nvPr>
        </p:nvGraphicFramePr>
        <p:xfrm>
          <a:off x="256961" y="5933246"/>
          <a:ext cx="4375867" cy="36933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49" name="Diagrama 48">
            <a:extLst>
              <a:ext uri="{FF2B5EF4-FFF2-40B4-BE49-F238E27FC236}">
                <a16:creationId xmlns:a16="http://schemas.microsoft.com/office/drawing/2014/main" id="{A6A12805-5842-97AB-DCEB-E8AD87B07445}"/>
              </a:ext>
            </a:extLst>
          </p:cNvPr>
          <p:cNvGraphicFramePr/>
          <p:nvPr>
            <p:extLst>
              <p:ext uri="{D42A27DB-BD31-4B8C-83A1-F6EECF244321}">
                <p14:modId xmlns:p14="http://schemas.microsoft.com/office/powerpoint/2010/main" val="3980388336"/>
              </p:ext>
            </p:extLst>
          </p:nvPr>
        </p:nvGraphicFramePr>
        <p:xfrm>
          <a:off x="263064" y="5094692"/>
          <a:ext cx="4375869" cy="36933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040" name="CuadroTexto 1039">
            <a:extLst>
              <a:ext uri="{FF2B5EF4-FFF2-40B4-BE49-F238E27FC236}">
                <a16:creationId xmlns:a16="http://schemas.microsoft.com/office/drawing/2014/main" id="{8A7FB1EF-70C9-20F2-385A-C218C0599B6E}"/>
              </a:ext>
            </a:extLst>
          </p:cNvPr>
          <p:cNvSpPr txBox="1"/>
          <p:nvPr/>
        </p:nvSpPr>
        <p:spPr>
          <a:xfrm>
            <a:off x="4616723" y="5624179"/>
            <a:ext cx="1915720" cy="1046440"/>
          </a:xfrm>
          <a:prstGeom prst="rect">
            <a:avLst/>
          </a:prstGeom>
          <a:solidFill>
            <a:schemeClr val="tx2">
              <a:lumMod val="75000"/>
              <a:lumOff val="25000"/>
            </a:schemeClr>
          </a:solidFill>
          <a:effectLst>
            <a:softEdge rad="31750"/>
          </a:effectLst>
        </p:spPr>
        <p:txBody>
          <a:bodyPr wrap="square" rtlCol="0">
            <a:spAutoFit/>
          </a:bodyPr>
          <a:lstStyle/>
          <a:p>
            <a:pPr lvl="0" algn="ctr"/>
            <a:r>
              <a:rPr lang="es-MX" sz="1400" dirty="0">
                <a:solidFill>
                  <a:schemeClr val="bg1"/>
                </a:solidFill>
                <a:latin typeface="Roboto" panose="02000000000000000000" pitchFamily="2" charset="0"/>
                <a:ea typeface="Roboto" panose="02000000000000000000" pitchFamily="2" charset="0"/>
                <a:cs typeface="Roboto" panose="02000000000000000000" pitchFamily="2" charset="0"/>
              </a:rPr>
              <a:t>Generación Sistema </a:t>
            </a:r>
            <a:r>
              <a:rPr lang="es-MX" sz="800" dirty="0">
                <a:solidFill>
                  <a:schemeClr val="bg1"/>
                </a:solidFill>
                <a:latin typeface="Roboto" panose="02000000000000000000" pitchFamily="2" charset="0"/>
                <a:ea typeface="Roboto" panose="02000000000000000000" pitchFamily="2" charset="0"/>
                <a:cs typeface="Roboto" panose="02000000000000000000" pitchFamily="2" charset="0"/>
              </a:rPr>
              <a:t>(en condiciones ideales  de dirección, inclinación y sin sombra):</a:t>
            </a:r>
            <a:br>
              <a:rPr lang="es-MX" sz="800" dirty="0">
                <a:solidFill>
                  <a:schemeClr val="bg1"/>
                </a:solidFill>
                <a:latin typeface="Roboto" panose="02000000000000000000" pitchFamily="2" charset="0"/>
                <a:ea typeface="Roboto" panose="02000000000000000000" pitchFamily="2" charset="0"/>
                <a:cs typeface="Roboto" panose="02000000000000000000" pitchFamily="2" charset="0"/>
              </a:rPr>
            </a:br>
            <a:r>
              <a:rPr lang="es-MX" sz="1600" dirty="0">
                <a:solidFill>
                  <a:schemeClr val="bg1"/>
                </a:solidFill>
                <a:latin typeface="Roboto" panose="02000000000000000000" pitchFamily="2" charset="0"/>
                <a:ea typeface="Roboto" panose="02000000000000000000" pitchFamily="2" charset="0"/>
                <a:cs typeface="Roboto" panose="02000000000000000000" pitchFamily="2" charset="0"/>
              </a:rPr>
              <a:t>{{genMes}} kWh/mes</a:t>
            </a:r>
          </a:p>
        </p:txBody>
      </p:sp>
      <p:graphicFrame>
        <p:nvGraphicFramePr>
          <p:cNvPr id="59" name="Diagrama 58">
            <a:extLst>
              <a:ext uri="{FF2B5EF4-FFF2-40B4-BE49-F238E27FC236}">
                <a16:creationId xmlns:a16="http://schemas.microsoft.com/office/drawing/2014/main" id="{67648385-8427-D1A6-3E28-939495316F62}"/>
              </a:ext>
            </a:extLst>
          </p:cNvPr>
          <p:cNvGraphicFramePr/>
          <p:nvPr>
            <p:extLst>
              <p:ext uri="{D42A27DB-BD31-4B8C-83A1-F6EECF244321}">
                <p14:modId xmlns:p14="http://schemas.microsoft.com/office/powerpoint/2010/main" val="4047593908"/>
              </p:ext>
            </p:extLst>
          </p:nvPr>
        </p:nvGraphicFramePr>
        <p:xfrm>
          <a:off x="2631541" y="1213504"/>
          <a:ext cx="3901235" cy="2556709"/>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
        <p:nvSpPr>
          <p:cNvPr id="62" name="Llamada de flecha a la derecha 61">
            <a:extLst>
              <a:ext uri="{FF2B5EF4-FFF2-40B4-BE49-F238E27FC236}">
                <a16:creationId xmlns:a16="http://schemas.microsoft.com/office/drawing/2014/main" id="{B1F61BF7-02B8-9082-A7B8-6217D79C6914}"/>
              </a:ext>
            </a:extLst>
          </p:cNvPr>
          <p:cNvSpPr/>
          <p:nvPr/>
        </p:nvSpPr>
        <p:spPr>
          <a:xfrm>
            <a:off x="224623" y="1483131"/>
            <a:ext cx="2406918" cy="1955898"/>
          </a:xfrm>
          <a:prstGeom prst="rightArrowCallout">
            <a:avLst>
              <a:gd name="adj1" fmla="val 6421"/>
              <a:gd name="adj2" fmla="val 10601"/>
              <a:gd name="adj3" fmla="val 8279"/>
              <a:gd name="adj4" fmla="val 91014"/>
            </a:avLst>
          </a:prstGeom>
        </p:spPr>
        <p:style>
          <a:lnRef idx="3">
            <a:schemeClr val="lt1"/>
          </a:lnRef>
          <a:fillRef idx="1">
            <a:schemeClr val="accent5"/>
          </a:fillRef>
          <a:effectRef idx="1">
            <a:schemeClr val="accent5"/>
          </a:effectRef>
          <a:fontRef idx="minor">
            <a:schemeClr val="lt1"/>
          </a:fontRef>
        </p:style>
        <p:txBody>
          <a:bodyPr rtlCol="0" anchor="ctr"/>
          <a:lstStyle/>
          <a:p>
            <a:pPr algn="just"/>
            <a:r>
              <a:rPr lang="es-CO" sz="1400" dirty="0">
                <a:latin typeface="Roboto" panose="02000000000000000000" pitchFamily="2" charset="0"/>
                <a:ea typeface="Roboto" panose="02000000000000000000" pitchFamily="2" charset="0"/>
                <a:cs typeface="Roboto" panose="02000000000000000000" pitchFamily="2" charset="0"/>
              </a:rPr>
              <a:t>CONDICIONES INICIALES </a:t>
            </a:r>
            <a:r>
              <a:rPr lang="es-CO" sz="1100" dirty="0">
                <a:latin typeface="Roboto" panose="02000000000000000000" pitchFamily="2" charset="0"/>
                <a:ea typeface="Roboto" panose="02000000000000000000" pitchFamily="2" charset="0"/>
                <a:cs typeface="Roboto" panose="02000000000000000000" pitchFamily="2" charset="0"/>
              </a:rPr>
              <a:t>DEL SISTEMA ACTUAL Y SUPUESTOS DEBIDO A LA AUSENCIA DE DATOS DETALLADOS DEL PREDIO Y OTRAS CARACTERISTICAS, QUE DETERMINARÍAN EL ALCANCE DEFINITIVO DE LA PROPUESTA</a:t>
            </a:r>
            <a:r>
              <a:rPr lang="es-CO" sz="1200" dirty="0">
                <a:latin typeface="Roboto" panose="02000000000000000000" pitchFamily="2" charset="0"/>
                <a:ea typeface="Roboto" panose="02000000000000000000" pitchFamily="2" charset="0"/>
                <a:cs typeface="Roboto" panose="02000000000000000000" pitchFamily="2" charset="0"/>
              </a:rPr>
              <a:t>.</a:t>
            </a:r>
          </a:p>
          <a:p>
            <a:pPr algn="just"/>
            <a:r>
              <a:rPr lang="es-CO" sz="1200" dirty="0">
                <a:latin typeface="Roboto" panose="02000000000000000000" pitchFamily="2" charset="0"/>
                <a:ea typeface="Roboto" panose="02000000000000000000" pitchFamily="2" charset="0"/>
                <a:cs typeface="Roboto" panose="02000000000000000000" pitchFamily="2" charset="0"/>
              </a:rPr>
              <a:t> (Se requiere visita técnica)</a:t>
            </a:r>
          </a:p>
        </p:txBody>
      </p:sp>
      <p:sp>
        <p:nvSpPr>
          <p:cNvPr id="63" name="Freeform 19">
            <a:extLst>
              <a:ext uri="{FF2B5EF4-FFF2-40B4-BE49-F238E27FC236}">
                <a16:creationId xmlns:a16="http://schemas.microsoft.com/office/drawing/2014/main" id="{D6145624-FE2E-C0EF-C6F7-C97E2FF39775}"/>
              </a:ext>
            </a:extLst>
          </p:cNvPr>
          <p:cNvSpPr/>
          <p:nvPr/>
        </p:nvSpPr>
        <p:spPr>
          <a:xfrm>
            <a:off x="186962" y="159730"/>
            <a:ext cx="1032710" cy="921694"/>
          </a:xfrm>
          <a:custGeom>
            <a:avLst/>
            <a:gdLst/>
            <a:ahLst/>
            <a:cxnLst/>
            <a:rect l="l" t="t" r="r" b="b"/>
            <a:pathLst>
              <a:path w="2065420" h="1843387">
                <a:moveTo>
                  <a:pt x="0" y="0"/>
                </a:moveTo>
                <a:lnTo>
                  <a:pt x="2065420" y="0"/>
                </a:lnTo>
                <a:lnTo>
                  <a:pt x="2065420" y="1843387"/>
                </a:lnTo>
                <a:lnTo>
                  <a:pt x="0" y="1843387"/>
                </a:lnTo>
                <a:lnTo>
                  <a:pt x="0" y="0"/>
                </a:lnTo>
                <a:close/>
              </a:path>
            </a:pathLst>
          </a:custGeom>
          <a:blipFill>
            <a:blip r:embed="rId26"/>
            <a:stretch>
              <a:fillRect/>
            </a:stretch>
          </a:blipFill>
        </p:spPr>
        <p:txBody>
          <a:bodyPr/>
          <a:lstStyle/>
          <a:p>
            <a:endParaRPr lang="es-CO" sz="900"/>
          </a:p>
        </p:txBody>
      </p:sp>
      <p:sp>
        <p:nvSpPr>
          <p:cNvPr id="1031" name="TextBox 10">
            <a:extLst>
              <a:ext uri="{FF2B5EF4-FFF2-40B4-BE49-F238E27FC236}">
                <a16:creationId xmlns:a16="http://schemas.microsoft.com/office/drawing/2014/main" id="{7FD566A4-0A56-F2F5-0E63-7F57AC029393}"/>
              </a:ext>
            </a:extLst>
          </p:cNvPr>
          <p:cNvSpPr txBox="1"/>
          <p:nvPr/>
        </p:nvSpPr>
        <p:spPr>
          <a:xfrm>
            <a:off x="1960132" y="3999740"/>
            <a:ext cx="4569370" cy="369332"/>
          </a:xfrm>
          <a:prstGeom prst="rect">
            <a:avLst/>
          </a:prstGeom>
        </p:spPr>
        <p:txBody>
          <a:bodyPr wrap="square" lIns="0" tIns="0" rIns="0" bIns="0" rtlCol="0" anchor="ctr">
            <a:spAutoFit/>
          </a:bodyPr>
          <a:lstStyle/>
          <a:p>
            <a:pPr algn="ctr"/>
            <a:r>
              <a:rPr lang="en-US" sz="2400" b="1" dirty="0">
                <a:solidFill>
                  <a:srgbClr val="2D3748"/>
                </a:solidFill>
                <a:latin typeface="Muller Bold"/>
                <a:ea typeface="Muller Bold"/>
                <a:cs typeface="Muller Bold"/>
                <a:sym typeface="Muller Bold"/>
              </a:rPr>
              <a:t>PROPUESTA TECNICA Y ECONOMICA</a:t>
            </a:r>
            <a:endParaRPr lang="en-US" sz="2400" b="1" dirty="0">
              <a:solidFill>
                <a:schemeClr val="tx2">
                  <a:lumMod val="75000"/>
                  <a:lumOff val="25000"/>
                </a:schemeClr>
              </a:solidFill>
              <a:latin typeface="Muller Bold"/>
              <a:ea typeface="Muller Bold"/>
              <a:cs typeface="Muller Bold"/>
              <a:sym typeface="Muller Bold"/>
            </a:endParaRPr>
          </a:p>
        </p:txBody>
      </p:sp>
      <p:graphicFrame>
        <p:nvGraphicFramePr>
          <p:cNvPr id="1034" name="Diagrama 1033">
            <a:extLst>
              <a:ext uri="{FF2B5EF4-FFF2-40B4-BE49-F238E27FC236}">
                <a16:creationId xmlns:a16="http://schemas.microsoft.com/office/drawing/2014/main" id="{5DEBF862-0511-BBBB-A4A1-AB9A400CC5D7}"/>
              </a:ext>
            </a:extLst>
          </p:cNvPr>
          <p:cNvGraphicFramePr/>
          <p:nvPr>
            <p:extLst>
              <p:ext uri="{D42A27DB-BD31-4B8C-83A1-F6EECF244321}">
                <p14:modId xmlns:p14="http://schemas.microsoft.com/office/powerpoint/2010/main" val="3071806215"/>
              </p:ext>
            </p:extLst>
          </p:nvPr>
        </p:nvGraphicFramePr>
        <p:xfrm>
          <a:off x="247797" y="6367977"/>
          <a:ext cx="4375867" cy="335756"/>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50" name="Diagrama 49">
            <a:extLst>
              <a:ext uri="{FF2B5EF4-FFF2-40B4-BE49-F238E27FC236}">
                <a16:creationId xmlns:a16="http://schemas.microsoft.com/office/drawing/2014/main" id="{9B7307BD-DA97-B9F5-B756-F7844630552B}"/>
              </a:ext>
            </a:extLst>
          </p:cNvPr>
          <p:cNvGraphicFramePr/>
          <p:nvPr>
            <p:extLst>
              <p:ext uri="{D42A27DB-BD31-4B8C-83A1-F6EECF244321}">
                <p14:modId xmlns:p14="http://schemas.microsoft.com/office/powerpoint/2010/main" val="276984139"/>
              </p:ext>
            </p:extLst>
          </p:nvPr>
        </p:nvGraphicFramePr>
        <p:xfrm>
          <a:off x="256962" y="4681771"/>
          <a:ext cx="6275813" cy="369332"/>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pic>
        <p:nvPicPr>
          <p:cNvPr id="1036" name="Imagen 1035">
            <a:extLst>
              <a:ext uri="{FF2B5EF4-FFF2-40B4-BE49-F238E27FC236}">
                <a16:creationId xmlns:a16="http://schemas.microsoft.com/office/drawing/2014/main" id="{2213585C-44AE-52EE-6FBE-A6E8669B2E82}"/>
              </a:ext>
            </a:extLst>
          </p:cNvPr>
          <p:cNvPicPr>
            <a:picLocks noChangeAspect="1"/>
          </p:cNvPicPr>
          <p:nvPr/>
        </p:nvPicPr>
        <p:blipFill>
          <a:blip r:embed="rId37"/>
          <a:stretch>
            <a:fillRect/>
          </a:stretch>
        </p:blipFill>
        <p:spPr>
          <a:xfrm>
            <a:off x="512458" y="3859617"/>
            <a:ext cx="1414428" cy="766448"/>
          </a:xfrm>
          <a:prstGeom prst="rect">
            <a:avLst/>
          </a:prstGeom>
        </p:spPr>
      </p:pic>
      <p:graphicFrame>
        <p:nvGraphicFramePr>
          <p:cNvPr id="1037" name="Diagrama 1036">
            <a:extLst>
              <a:ext uri="{FF2B5EF4-FFF2-40B4-BE49-F238E27FC236}">
                <a16:creationId xmlns:a16="http://schemas.microsoft.com/office/drawing/2014/main" id="{7DDD1B16-42D6-F47B-7A9E-E81DF843E8A9}"/>
              </a:ext>
            </a:extLst>
          </p:cNvPr>
          <p:cNvGraphicFramePr/>
          <p:nvPr>
            <p:extLst>
              <p:ext uri="{D42A27DB-BD31-4B8C-83A1-F6EECF244321}">
                <p14:modId xmlns:p14="http://schemas.microsoft.com/office/powerpoint/2010/main" val="3907917754"/>
              </p:ext>
            </p:extLst>
          </p:nvPr>
        </p:nvGraphicFramePr>
        <p:xfrm>
          <a:off x="240856" y="6762137"/>
          <a:ext cx="4375867" cy="369332"/>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sp>
        <p:nvSpPr>
          <p:cNvPr id="1041" name="CuadroTexto 1040">
            <a:extLst>
              <a:ext uri="{FF2B5EF4-FFF2-40B4-BE49-F238E27FC236}">
                <a16:creationId xmlns:a16="http://schemas.microsoft.com/office/drawing/2014/main" id="{6359CC1E-7E0C-3812-8C43-7134A25D05CE}"/>
              </a:ext>
            </a:extLst>
          </p:cNvPr>
          <p:cNvSpPr txBox="1"/>
          <p:nvPr/>
        </p:nvSpPr>
        <p:spPr>
          <a:xfrm>
            <a:off x="4638934" y="5079888"/>
            <a:ext cx="1915720" cy="553998"/>
          </a:xfrm>
          <a:prstGeom prst="rect">
            <a:avLst/>
          </a:prstGeom>
          <a:solidFill>
            <a:schemeClr val="bg1"/>
          </a:solidFill>
          <a:effectLst>
            <a:softEdge rad="31750"/>
          </a:effectLst>
        </p:spPr>
        <p:txBody>
          <a:bodyPr wrap="square" rtlCol="0">
            <a:spAutoFit/>
          </a:bodyPr>
          <a:lstStyle/>
          <a:p>
            <a:pPr algn="ctr"/>
            <a:r>
              <a:rPr lang="es-CO" sz="1400" dirty="0">
                <a:solidFill>
                  <a:schemeClr val="tx2">
                    <a:lumMod val="90000"/>
                    <a:lumOff val="10000"/>
                  </a:schemeClr>
                </a:solidFill>
              </a:rPr>
              <a:t>Capacidad Instalada</a:t>
            </a:r>
            <a:r>
              <a:rPr lang="es-CO" sz="1200" dirty="0">
                <a:solidFill>
                  <a:schemeClr val="tx2">
                    <a:lumMod val="90000"/>
                    <a:lumOff val="10000"/>
                  </a:schemeClr>
                </a:solidFill>
              </a:rPr>
              <a:t> </a:t>
            </a:r>
            <a:r>
              <a:rPr lang="es-CO" sz="1600" dirty="0">
                <a:solidFill>
                  <a:schemeClr val="tx2">
                    <a:lumMod val="90000"/>
                    <a:lumOff val="10000"/>
                  </a:schemeClr>
                </a:solidFill>
              </a:rPr>
              <a:t>{{</a:t>
            </a:r>
            <a:r>
              <a:rPr lang="es-CO" sz="1600" dirty="0" err="1">
                <a:solidFill>
                  <a:schemeClr val="tx2">
                    <a:lumMod val="90000"/>
                    <a:lumOff val="10000"/>
                  </a:schemeClr>
                </a:solidFill>
              </a:rPr>
              <a:t>cap</a:t>
            </a:r>
            <a:r>
              <a:rPr lang="es-CO" sz="1600" dirty="0">
                <a:solidFill>
                  <a:schemeClr val="tx2">
                    <a:lumMod val="90000"/>
                    <a:lumOff val="10000"/>
                  </a:schemeClr>
                </a:solidFill>
              </a:rPr>
              <a:t>}} </a:t>
            </a:r>
            <a:r>
              <a:rPr lang="es-CO" sz="1600" dirty="0" err="1">
                <a:solidFill>
                  <a:schemeClr val="tx2">
                    <a:lumMod val="90000"/>
                    <a:lumOff val="10000"/>
                  </a:schemeClr>
                </a:solidFill>
              </a:rPr>
              <a:t>kWp</a:t>
            </a:r>
            <a:endParaRPr lang="es-CO" sz="900" dirty="0">
              <a:solidFill>
                <a:schemeClr val="tx2">
                  <a:lumMod val="90000"/>
                  <a:lumOff val="10000"/>
                </a:schemeClr>
              </a:solidFill>
            </a:endParaRPr>
          </a:p>
        </p:txBody>
      </p:sp>
      <p:sp>
        <p:nvSpPr>
          <p:cNvPr id="1042" name="CuadroTexto 1041">
            <a:extLst>
              <a:ext uri="{FF2B5EF4-FFF2-40B4-BE49-F238E27FC236}">
                <a16:creationId xmlns:a16="http://schemas.microsoft.com/office/drawing/2014/main" id="{7FDD51A8-B313-5D06-D5B5-1869620D5190}"/>
              </a:ext>
            </a:extLst>
          </p:cNvPr>
          <p:cNvSpPr txBox="1"/>
          <p:nvPr/>
        </p:nvSpPr>
        <p:spPr>
          <a:xfrm>
            <a:off x="8929396" y="6335486"/>
            <a:ext cx="184731" cy="369332"/>
          </a:xfrm>
          <a:prstGeom prst="rect">
            <a:avLst/>
          </a:prstGeom>
          <a:solidFill>
            <a:schemeClr val="bg1"/>
          </a:solidFill>
        </p:spPr>
        <p:txBody>
          <a:bodyPr wrap="none" rtlCol="0">
            <a:spAutoFit/>
          </a:bodyPr>
          <a:lstStyle/>
          <a:p>
            <a:endParaRPr lang="es-CO" dirty="0">
              <a:solidFill>
                <a:schemeClr val="bg2">
                  <a:lumMod val="10000"/>
                </a:schemeClr>
              </a:solidFill>
            </a:endParaRPr>
          </a:p>
        </p:txBody>
      </p:sp>
      <p:sp>
        <p:nvSpPr>
          <p:cNvPr id="1045" name="Freeform 10">
            <a:extLst>
              <a:ext uri="{FF2B5EF4-FFF2-40B4-BE49-F238E27FC236}">
                <a16:creationId xmlns:a16="http://schemas.microsoft.com/office/drawing/2014/main" id="{B4987BC7-FECD-A3C9-53B2-F385E3E4EC0B}"/>
              </a:ext>
            </a:extLst>
          </p:cNvPr>
          <p:cNvSpPr/>
          <p:nvPr/>
        </p:nvSpPr>
        <p:spPr>
          <a:xfrm>
            <a:off x="4317234" y="7429062"/>
            <a:ext cx="2293994" cy="774116"/>
          </a:xfrm>
          <a:custGeom>
            <a:avLst/>
            <a:gdLst/>
            <a:ahLst/>
            <a:cxnLst/>
            <a:rect l="l" t="t" r="r" b="b"/>
            <a:pathLst>
              <a:path w="1847030" h="1840705">
                <a:moveTo>
                  <a:pt x="0" y="0"/>
                </a:moveTo>
                <a:lnTo>
                  <a:pt x="1847030" y="0"/>
                </a:lnTo>
                <a:lnTo>
                  <a:pt x="1847030" y="1840705"/>
                </a:lnTo>
                <a:lnTo>
                  <a:pt x="0" y="1840705"/>
                </a:lnTo>
                <a:lnTo>
                  <a:pt x="0" y="0"/>
                </a:lnTo>
                <a:close/>
              </a:path>
            </a:pathLst>
          </a:custGeom>
          <a:blipFill>
            <a:blip r:embed="rId43"/>
            <a:stretch>
              <a:fillRect/>
            </a:stretch>
          </a:blipFill>
        </p:spPr>
        <p:txBody>
          <a:bodyPr/>
          <a:lstStyle/>
          <a:p>
            <a:endParaRPr lang="es-CO" sz="900" dirty="0"/>
          </a:p>
          <a:p>
            <a:pPr algn="ctr"/>
            <a:r>
              <a:rPr lang="es-CO" sz="1200" dirty="0">
                <a:latin typeface="Roboto" panose="02000000000000000000" pitchFamily="2" charset="0"/>
                <a:ea typeface="Roboto" panose="02000000000000000000" pitchFamily="2" charset="0"/>
                <a:cs typeface="Roboto" panose="02000000000000000000" pitchFamily="2" charset="0"/>
              </a:rPr>
              <a:t>VALOR DE LA INVERSION</a:t>
            </a:r>
          </a:p>
          <a:p>
            <a:pPr algn="ctr"/>
            <a:r>
              <a:rPr lang="es-CO" sz="1200" dirty="0">
                <a:latin typeface="Roboto" panose="02000000000000000000" pitchFamily="2" charset="0"/>
                <a:ea typeface="Roboto" panose="02000000000000000000" pitchFamily="2" charset="0"/>
                <a:cs typeface="Roboto" panose="02000000000000000000" pitchFamily="2" charset="0"/>
              </a:rPr>
              <a:t>{{Total}}</a:t>
            </a:r>
          </a:p>
        </p:txBody>
      </p:sp>
      <p:sp>
        <p:nvSpPr>
          <p:cNvPr id="1047" name="Freeform 14">
            <a:extLst>
              <a:ext uri="{FF2B5EF4-FFF2-40B4-BE49-F238E27FC236}">
                <a16:creationId xmlns:a16="http://schemas.microsoft.com/office/drawing/2014/main" id="{D725C482-069D-DCBF-E3E0-AD441454DCBC}"/>
              </a:ext>
            </a:extLst>
          </p:cNvPr>
          <p:cNvSpPr/>
          <p:nvPr/>
        </p:nvSpPr>
        <p:spPr>
          <a:xfrm>
            <a:off x="4398262" y="8275171"/>
            <a:ext cx="2229543" cy="542157"/>
          </a:xfrm>
          <a:custGeom>
            <a:avLst/>
            <a:gdLst/>
            <a:ahLst/>
            <a:cxnLst/>
            <a:rect l="l" t="t" r="r" b="b"/>
            <a:pathLst>
              <a:path w="4114800" h="1249870">
                <a:moveTo>
                  <a:pt x="0" y="0"/>
                </a:moveTo>
                <a:lnTo>
                  <a:pt x="4114800" y="0"/>
                </a:lnTo>
                <a:lnTo>
                  <a:pt x="4114800" y="1249870"/>
                </a:lnTo>
                <a:lnTo>
                  <a:pt x="0" y="1249870"/>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pPr algn="ctr"/>
            <a:r>
              <a:rPr lang="es-CO" sz="1200" dirty="0">
                <a:latin typeface="Roboto" panose="02000000000000000000" pitchFamily="2" charset="0"/>
                <a:ea typeface="Roboto" panose="02000000000000000000" pitchFamily="2" charset="0"/>
                <a:cs typeface="Roboto" panose="02000000000000000000" pitchFamily="2" charset="0"/>
              </a:rPr>
              <a:t>RETORNO DE LA INVERSION</a:t>
            </a:r>
          </a:p>
          <a:p>
            <a:pPr algn="ctr"/>
            <a:r>
              <a:rPr lang="es-CO" sz="1400" u="sng" dirty="0">
                <a:latin typeface="Roboto" panose="02000000000000000000" pitchFamily="2" charset="0"/>
                <a:ea typeface="Roboto" panose="02000000000000000000" pitchFamily="2" charset="0"/>
                <a:cs typeface="Roboto" panose="02000000000000000000" pitchFamily="2" charset="0"/>
              </a:rPr>
              <a:t>{{</a:t>
            </a:r>
            <a:r>
              <a:rPr lang="es-CO" sz="1400" u="sng" dirty="0" err="1">
                <a:latin typeface="Roboto" panose="02000000000000000000" pitchFamily="2" charset="0"/>
                <a:ea typeface="Roboto" panose="02000000000000000000" pitchFamily="2" charset="0"/>
                <a:cs typeface="Roboto" panose="02000000000000000000" pitchFamily="2" charset="0"/>
              </a:rPr>
              <a:t>payBack</a:t>
            </a:r>
            <a:r>
              <a:rPr lang="es-CO" sz="1400" u="sng" dirty="0">
                <a:latin typeface="Roboto" panose="02000000000000000000" pitchFamily="2" charset="0"/>
                <a:ea typeface="Roboto" panose="02000000000000000000" pitchFamily="2" charset="0"/>
                <a:cs typeface="Roboto" panose="02000000000000000000" pitchFamily="2" charset="0"/>
              </a:rPr>
              <a:t>}} años</a:t>
            </a:r>
          </a:p>
        </p:txBody>
      </p:sp>
      <p:graphicFrame>
        <p:nvGraphicFramePr>
          <p:cNvPr id="1049" name="Tabla 1048">
            <a:extLst>
              <a:ext uri="{FF2B5EF4-FFF2-40B4-BE49-F238E27FC236}">
                <a16:creationId xmlns:a16="http://schemas.microsoft.com/office/drawing/2014/main" id="{E1B043D3-C829-2573-9DB5-A784A068C580}"/>
              </a:ext>
            </a:extLst>
          </p:cNvPr>
          <p:cNvGraphicFramePr>
            <a:graphicFrameLocks noGrp="1"/>
          </p:cNvGraphicFramePr>
          <p:nvPr>
            <p:extLst>
              <p:ext uri="{D42A27DB-BD31-4B8C-83A1-F6EECF244321}">
                <p14:modId xmlns:p14="http://schemas.microsoft.com/office/powerpoint/2010/main" val="4027961057"/>
              </p:ext>
            </p:extLst>
          </p:nvPr>
        </p:nvGraphicFramePr>
        <p:xfrm>
          <a:off x="247796" y="7210786"/>
          <a:ext cx="4150467" cy="1627064"/>
        </p:xfrm>
        <a:graphic>
          <a:graphicData uri="http://schemas.openxmlformats.org/drawingml/2006/table">
            <a:tbl>
              <a:tblPr firstRow="1" lastRow="1">
                <a:tableStyleId>{21E4AEA4-8DFA-4A89-87EB-49C32662AFE0}</a:tableStyleId>
              </a:tblPr>
              <a:tblGrid>
                <a:gridCol w="2679022">
                  <a:extLst>
                    <a:ext uri="{9D8B030D-6E8A-4147-A177-3AD203B41FA5}">
                      <a16:colId xmlns:a16="http://schemas.microsoft.com/office/drawing/2014/main" val="1950698696"/>
                    </a:ext>
                  </a:extLst>
                </a:gridCol>
                <a:gridCol w="1471445">
                  <a:extLst>
                    <a:ext uri="{9D8B030D-6E8A-4147-A177-3AD203B41FA5}">
                      <a16:colId xmlns:a16="http://schemas.microsoft.com/office/drawing/2014/main" val="4071531067"/>
                    </a:ext>
                  </a:extLst>
                </a:gridCol>
              </a:tblGrid>
              <a:tr h="307706">
                <a:tc>
                  <a:txBody>
                    <a:bodyPr/>
                    <a:lstStyle/>
                    <a:p>
                      <a:pPr algn="ctr"/>
                      <a:r>
                        <a:rPr lang="es-CO" sz="1000" dirty="0"/>
                        <a:t>AHORRO ACUMULADO</a:t>
                      </a:r>
                    </a:p>
                  </a:txBody>
                  <a:tcPr anchor="ctr"/>
                </a:tc>
                <a:tc>
                  <a:txBody>
                    <a:bodyPr/>
                    <a:lstStyle/>
                    <a:p>
                      <a:pPr algn="ctr"/>
                      <a:r>
                        <a:rPr lang="es-CO" sz="1000" dirty="0"/>
                        <a:t>VALOR AHORRO</a:t>
                      </a:r>
                    </a:p>
                  </a:txBody>
                  <a:tcPr anchor="ctr"/>
                </a:tc>
                <a:extLst>
                  <a:ext uri="{0D108BD9-81ED-4DB2-BD59-A6C34878D82A}">
                    <a16:rowId xmlns:a16="http://schemas.microsoft.com/office/drawing/2014/main" val="119120378"/>
                  </a:ext>
                </a:extLst>
              </a:tr>
              <a:tr h="307706">
                <a:tc>
                  <a:txBody>
                    <a:bodyPr/>
                    <a:lstStyle/>
                    <a:p>
                      <a:r>
                        <a:rPr lang="es-CO" sz="1000" dirty="0"/>
                        <a:t>Por Generación de energía fo</a:t>
                      </a:r>
                      <a:r>
                        <a:rPr lang="es-CO" sz="1000" i="1" dirty="0"/>
                        <a:t>tovoltaica</a:t>
                      </a:r>
                      <a:r>
                        <a:rPr lang="es-CO" sz="1000" dirty="0"/>
                        <a:t> </a:t>
                      </a:r>
                    </a:p>
                  </a:txBody>
                  <a:tcPr anchor="ctr"/>
                </a:tc>
                <a:tc>
                  <a:txBody>
                    <a:bodyPr/>
                    <a:lstStyle/>
                    <a:p>
                      <a:pPr algn="r"/>
                      <a:r>
                        <a:rPr lang="es-CO" sz="1000" dirty="0"/>
                        <a:t>{{</a:t>
                      </a:r>
                      <a:r>
                        <a:rPr lang="es-CO" sz="1000" dirty="0" err="1"/>
                        <a:t>acumxgen</a:t>
                      </a:r>
                      <a:r>
                        <a:rPr lang="es-CO" sz="1000" dirty="0"/>
                        <a:t>}}</a:t>
                      </a:r>
                    </a:p>
                  </a:txBody>
                  <a:tcPr anchor="ctr"/>
                </a:tc>
                <a:extLst>
                  <a:ext uri="{0D108BD9-81ED-4DB2-BD59-A6C34878D82A}">
                    <a16:rowId xmlns:a16="http://schemas.microsoft.com/office/drawing/2014/main" val="3800190302"/>
                  </a:ext>
                </a:extLst>
              </a:tr>
              <a:tr h="307706">
                <a:tc>
                  <a:txBody>
                    <a:bodyPr/>
                    <a:lstStyle/>
                    <a:p>
                      <a:r>
                        <a:rPr lang="es-CO" sz="1000" dirty="0"/>
                        <a:t>Por Depreciación a tres (3) años</a:t>
                      </a:r>
                    </a:p>
                  </a:txBody>
                  <a:tcPr anchor="ctr"/>
                </a:tc>
                <a:tc>
                  <a:txBody>
                    <a:bodyPr/>
                    <a:lstStyle/>
                    <a:p>
                      <a:pPr algn="r"/>
                      <a:r>
                        <a:rPr lang="es-CO" sz="1000" dirty="0"/>
                        <a:t>{{</a:t>
                      </a:r>
                      <a:r>
                        <a:rPr lang="es-CO" sz="1000" dirty="0" err="1"/>
                        <a:t>acumxdepre</a:t>
                      </a:r>
                      <a:r>
                        <a:rPr lang="es-CO" sz="1000" dirty="0"/>
                        <a:t>}}</a:t>
                      </a:r>
                    </a:p>
                  </a:txBody>
                  <a:tcPr anchor="ctr"/>
                </a:tc>
                <a:extLst>
                  <a:ext uri="{0D108BD9-81ED-4DB2-BD59-A6C34878D82A}">
                    <a16:rowId xmlns:a16="http://schemas.microsoft.com/office/drawing/2014/main" val="4246009500"/>
                  </a:ext>
                </a:extLst>
              </a:tr>
              <a:tr h="307706">
                <a:tc>
                  <a:txBody>
                    <a:bodyPr/>
                    <a:lstStyle/>
                    <a:p>
                      <a:r>
                        <a:rPr lang="es-CO" sz="1000" dirty="0"/>
                        <a:t>Por exención del 50%  Inversión distribuidos en 5 años</a:t>
                      </a:r>
                    </a:p>
                  </a:txBody>
                  <a:tcPr anchor="ctr"/>
                </a:tc>
                <a:tc>
                  <a:txBody>
                    <a:bodyPr/>
                    <a:lstStyle/>
                    <a:p>
                      <a:pPr algn="r"/>
                      <a:r>
                        <a:rPr lang="es-CO" sz="1000" dirty="0"/>
                        <a:t>{{</a:t>
                      </a:r>
                      <a:r>
                        <a:rPr lang="es-CO" sz="1000" dirty="0" err="1"/>
                        <a:t>acumxdeduc</a:t>
                      </a:r>
                      <a:r>
                        <a:rPr lang="es-CO" sz="1000" dirty="0"/>
                        <a:t>}}</a:t>
                      </a:r>
                    </a:p>
                  </a:txBody>
                  <a:tcPr anchor="ctr"/>
                </a:tc>
                <a:extLst>
                  <a:ext uri="{0D108BD9-81ED-4DB2-BD59-A6C34878D82A}">
                    <a16:rowId xmlns:a16="http://schemas.microsoft.com/office/drawing/2014/main" val="1735756394"/>
                  </a:ext>
                </a:extLst>
              </a:tr>
              <a:tr h="307706">
                <a:tc>
                  <a:txBody>
                    <a:bodyPr/>
                    <a:lstStyle/>
                    <a:p>
                      <a:r>
                        <a:rPr lang="es-CO" sz="1000" dirty="0"/>
                        <a:t>TOTAL AHORRO ACUMULADO EN 3 AÑOS</a:t>
                      </a:r>
                    </a:p>
                  </a:txBody>
                  <a:tcPr anchor="ctr"/>
                </a:tc>
                <a:tc>
                  <a:txBody>
                    <a:bodyPr/>
                    <a:lstStyle/>
                    <a:p>
                      <a:pPr algn="r"/>
                      <a:r>
                        <a:rPr lang="es-CO" sz="1000" dirty="0"/>
                        <a:t>{{</a:t>
                      </a:r>
                      <a:r>
                        <a:rPr lang="es-CO" sz="1000" dirty="0" err="1"/>
                        <a:t>TotalAcum</a:t>
                      </a:r>
                      <a:r>
                        <a:rPr lang="es-CO" sz="1000" dirty="0"/>
                        <a:t>}}</a:t>
                      </a:r>
                    </a:p>
                  </a:txBody>
                  <a:tcPr anchor="ctr"/>
                </a:tc>
                <a:extLst>
                  <a:ext uri="{0D108BD9-81ED-4DB2-BD59-A6C34878D82A}">
                    <a16:rowId xmlns:a16="http://schemas.microsoft.com/office/drawing/2014/main" val="2094280148"/>
                  </a:ext>
                </a:extLst>
              </a:tr>
            </a:tbl>
          </a:graphicData>
        </a:graphic>
      </p:graphicFrame>
      <p:sp>
        <p:nvSpPr>
          <p:cNvPr id="1050" name="CuadroTexto 1049">
            <a:extLst>
              <a:ext uri="{FF2B5EF4-FFF2-40B4-BE49-F238E27FC236}">
                <a16:creationId xmlns:a16="http://schemas.microsoft.com/office/drawing/2014/main" id="{6FEF570E-E03D-0956-1B9D-A51F9E148E98}"/>
              </a:ext>
            </a:extLst>
          </p:cNvPr>
          <p:cNvSpPr txBox="1"/>
          <p:nvPr/>
        </p:nvSpPr>
        <p:spPr>
          <a:xfrm>
            <a:off x="4594395" y="6667644"/>
            <a:ext cx="1915720" cy="677108"/>
          </a:xfrm>
          <a:prstGeom prst="rect">
            <a:avLst/>
          </a:prstGeom>
          <a:solidFill>
            <a:schemeClr val="bg1"/>
          </a:solidFill>
          <a:effectLst>
            <a:softEdge rad="31750"/>
          </a:effectLst>
        </p:spPr>
        <p:txBody>
          <a:bodyPr wrap="square" rtlCol="0">
            <a:spAutoFit/>
          </a:bodyPr>
          <a:lstStyle/>
          <a:p>
            <a:pPr algn="ctr"/>
            <a:r>
              <a:rPr lang="es-CO" sz="1200" dirty="0">
                <a:solidFill>
                  <a:schemeClr val="tx2">
                    <a:lumMod val="90000"/>
                    <a:lumOff val="10000"/>
                  </a:schemeClr>
                </a:solidFill>
              </a:rPr>
              <a:t>El sistema produce el </a:t>
            </a:r>
            <a:r>
              <a:rPr lang="es-CO" sz="1400" dirty="0">
                <a:solidFill>
                  <a:schemeClr val="tx2">
                    <a:lumMod val="90000"/>
                    <a:lumOff val="10000"/>
                  </a:schemeClr>
                </a:solidFill>
              </a:rPr>
              <a:t>{{</a:t>
            </a:r>
            <a:r>
              <a:rPr lang="es-CO" sz="1400" dirty="0" err="1">
                <a:solidFill>
                  <a:schemeClr val="tx2">
                    <a:lumMod val="90000"/>
                    <a:lumOff val="10000"/>
                  </a:schemeClr>
                </a:solidFill>
              </a:rPr>
              <a:t>porcgen</a:t>
            </a:r>
            <a:r>
              <a:rPr lang="es-CO" sz="1400" dirty="0">
                <a:solidFill>
                  <a:schemeClr val="tx2">
                    <a:lumMod val="90000"/>
                    <a:lumOff val="10000"/>
                  </a:schemeClr>
                </a:solidFill>
              </a:rPr>
              <a:t>}}%</a:t>
            </a:r>
            <a:r>
              <a:rPr lang="es-CO" sz="1200" dirty="0">
                <a:solidFill>
                  <a:schemeClr val="tx2">
                    <a:lumMod val="90000"/>
                    <a:lumOff val="10000"/>
                  </a:schemeClr>
                </a:solidFill>
              </a:rPr>
              <a:t> de su consumo mensual.  </a:t>
            </a:r>
            <a:endParaRPr lang="es-CO" sz="900" dirty="0">
              <a:solidFill>
                <a:schemeClr val="tx2">
                  <a:lumMod val="90000"/>
                  <a:lumOff val="10000"/>
                </a:schemeClr>
              </a:solidFill>
            </a:endParaRPr>
          </a:p>
        </p:txBody>
      </p:sp>
    </p:spTree>
    <p:extLst>
      <p:ext uri="{BB962C8B-B14F-4D97-AF65-F5344CB8AC3E}">
        <p14:creationId xmlns:p14="http://schemas.microsoft.com/office/powerpoint/2010/main" val="27854553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0" y="215526"/>
            <a:ext cx="6858000" cy="8928474"/>
          </a:xfrm>
          <a:custGeom>
            <a:avLst/>
            <a:gdLst/>
            <a:ahLst/>
            <a:cxnLst/>
            <a:rect l="l" t="t" r="r" b="b"/>
            <a:pathLst>
              <a:path w="10287000" h="12858750">
                <a:moveTo>
                  <a:pt x="0" y="0"/>
                </a:moveTo>
                <a:lnTo>
                  <a:pt x="10287000" y="0"/>
                </a:lnTo>
                <a:lnTo>
                  <a:pt x="10287000" y="12858750"/>
                </a:lnTo>
                <a:lnTo>
                  <a:pt x="0" y="12858750"/>
                </a:lnTo>
                <a:lnTo>
                  <a:pt x="0" y="0"/>
                </a:lnTo>
                <a:close/>
              </a:path>
            </a:pathLst>
          </a:custGeom>
          <a:blipFill>
            <a:blip r:embed="rId3"/>
            <a:stretch>
              <a:fillRect b="-25736"/>
            </a:stretch>
          </a:blipFill>
        </p:spPr>
        <p:txBody>
          <a:bodyPr/>
          <a:lstStyle/>
          <a:p>
            <a:endParaRPr lang="es-CO" sz="1200"/>
          </a:p>
        </p:txBody>
      </p:sp>
      <p:sp>
        <p:nvSpPr>
          <p:cNvPr id="5" name="Freeform 5"/>
          <p:cNvSpPr/>
          <p:nvPr/>
        </p:nvSpPr>
        <p:spPr>
          <a:xfrm>
            <a:off x="374192" y="2076133"/>
            <a:ext cx="465775" cy="486449"/>
          </a:xfrm>
          <a:custGeom>
            <a:avLst/>
            <a:gdLst/>
            <a:ahLst/>
            <a:cxnLst/>
            <a:rect l="l" t="t" r="r" b="b"/>
            <a:pathLst>
              <a:path w="698662" h="729673">
                <a:moveTo>
                  <a:pt x="0" y="0"/>
                </a:moveTo>
                <a:lnTo>
                  <a:pt x="698662" y="0"/>
                </a:lnTo>
                <a:lnTo>
                  <a:pt x="698662" y="729673"/>
                </a:lnTo>
                <a:lnTo>
                  <a:pt x="0" y="7296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sz="1200"/>
          </a:p>
        </p:txBody>
      </p:sp>
      <p:sp>
        <p:nvSpPr>
          <p:cNvPr id="9" name="Freeform 9"/>
          <p:cNvSpPr/>
          <p:nvPr/>
        </p:nvSpPr>
        <p:spPr>
          <a:xfrm>
            <a:off x="341929" y="4473177"/>
            <a:ext cx="426631" cy="393567"/>
          </a:xfrm>
          <a:custGeom>
            <a:avLst/>
            <a:gdLst/>
            <a:ahLst/>
            <a:cxnLst/>
            <a:rect l="l" t="t" r="r" b="b"/>
            <a:pathLst>
              <a:path w="639946" h="590350">
                <a:moveTo>
                  <a:pt x="0" y="0"/>
                </a:moveTo>
                <a:lnTo>
                  <a:pt x="639946" y="0"/>
                </a:lnTo>
                <a:lnTo>
                  <a:pt x="639946" y="590350"/>
                </a:lnTo>
                <a:lnTo>
                  <a:pt x="0" y="5903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sz="1200"/>
          </a:p>
        </p:txBody>
      </p:sp>
      <p:sp>
        <p:nvSpPr>
          <p:cNvPr id="16" name="TextBox 16"/>
          <p:cNvSpPr txBox="1"/>
          <p:nvPr/>
        </p:nvSpPr>
        <p:spPr>
          <a:xfrm>
            <a:off x="3686460" y="8380337"/>
            <a:ext cx="2462485" cy="301365"/>
          </a:xfrm>
          <a:prstGeom prst="rect">
            <a:avLst/>
          </a:prstGeom>
        </p:spPr>
        <p:txBody>
          <a:bodyPr lIns="0" tIns="0" rIns="0" bIns="0" rtlCol="0" anchor="t">
            <a:spAutoFit/>
          </a:bodyPr>
          <a:lstStyle>
            <a:defPPr>
              <a:defRPr lang="en-US"/>
            </a:defPPr>
            <a:lvl1pPr algn="r">
              <a:lnSpc>
                <a:spcPts val="2520"/>
              </a:lnSpc>
              <a:spcBef>
                <a:spcPct val="0"/>
              </a:spcBef>
              <a:defRPr>
                <a:solidFill>
                  <a:srgbClr val="2D3748"/>
                </a:solidFill>
                <a:latin typeface="Roboto" panose="02000000000000000000" pitchFamily="2" charset="0"/>
                <a:ea typeface="Roboto" panose="02000000000000000000" pitchFamily="2" charset="0"/>
                <a:cs typeface="Roboto" panose="02000000000000000000" pitchFamily="2" charset="0"/>
              </a:defRPr>
            </a:lvl1pPr>
          </a:lstStyle>
          <a:p>
            <a:r>
              <a:rPr lang="en-US" dirty="0">
                <a:sym typeface="Muller"/>
              </a:rPr>
              <a:t>Más </a:t>
            </a:r>
            <a:r>
              <a:rPr lang="en-US" dirty="0" err="1">
                <a:sym typeface="Muller"/>
              </a:rPr>
              <a:t>información</a:t>
            </a:r>
            <a:r>
              <a:rPr lang="en-US" dirty="0">
                <a:sym typeface="Muller"/>
              </a:rPr>
              <a:t>:</a:t>
            </a:r>
          </a:p>
        </p:txBody>
      </p:sp>
      <p:sp>
        <p:nvSpPr>
          <p:cNvPr id="17" name="TextBox 17"/>
          <p:cNvSpPr txBox="1"/>
          <p:nvPr/>
        </p:nvSpPr>
        <p:spPr>
          <a:xfrm>
            <a:off x="3429000" y="8627109"/>
            <a:ext cx="2982409" cy="301365"/>
          </a:xfrm>
          <a:prstGeom prst="rect">
            <a:avLst/>
          </a:prstGeom>
        </p:spPr>
        <p:txBody>
          <a:bodyPr lIns="0" tIns="0" rIns="0" bIns="0" rtlCol="0" anchor="t">
            <a:spAutoFit/>
          </a:bodyPr>
          <a:lstStyle/>
          <a:p>
            <a:pPr algn="r">
              <a:lnSpc>
                <a:spcPts val="2520"/>
              </a:lnSpc>
              <a:spcBef>
                <a:spcPct val="0"/>
              </a:spcBef>
            </a:pPr>
            <a:r>
              <a:rPr lang="en-US" dirty="0" err="1">
                <a:solidFill>
                  <a:srgbClr val="2D3748"/>
                </a:solidFill>
                <a:latin typeface="Roboto" panose="02000000000000000000" pitchFamily="2" charset="0"/>
                <a:ea typeface="Roboto" panose="02000000000000000000" pitchFamily="2" charset="0"/>
                <a:cs typeface="Roboto" panose="02000000000000000000" pitchFamily="2" charset="0"/>
                <a:sym typeface="Muller"/>
              </a:rPr>
              <a:t>www.nassasolar.com</a:t>
            </a:r>
            <a:endParaRPr lang="en-US" dirty="0">
              <a:solidFill>
                <a:srgbClr val="2D3748"/>
              </a:solidFill>
              <a:latin typeface="Roboto" panose="02000000000000000000" pitchFamily="2" charset="0"/>
              <a:ea typeface="Roboto" panose="02000000000000000000" pitchFamily="2" charset="0"/>
              <a:cs typeface="Roboto" panose="02000000000000000000" pitchFamily="2" charset="0"/>
              <a:sym typeface="Muller"/>
            </a:endParaRPr>
          </a:p>
        </p:txBody>
      </p:sp>
      <p:pic>
        <p:nvPicPr>
          <p:cNvPr id="19" name="Imagen 18">
            <a:extLst>
              <a:ext uri="{FF2B5EF4-FFF2-40B4-BE49-F238E27FC236}">
                <a16:creationId xmlns:a16="http://schemas.microsoft.com/office/drawing/2014/main" id="{4CFB7D8A-9EF1-5472-3757-377EAC1CEDD9}"/>
              </a:ext>
            </a:extLst>
          </p:cNvPr>
          <p:cNvPicPr>
            <a:picLocks noChangeAspect="1"/>
          </p:cNvPicPr>
          <p:nvPr/>
        </p:nvPicPr>
        <p:blipFill>
          <a:blip r:embed="rId8"/>
          <a:stretch>
            <a:fillRect/>
          </a:stretch>
        </p:blipFill>
        <p:spPr>
          <a:xfrm>
            <a:off x="20051" y="7774333"/>
            <a:ext cx="3408949" cy="1369667"/>
          </a:xfrm>
          <a:prstGeom prst="rect">
            <a:avLst/>
          </a:prstGeom>
        </p:spPr>
      </p:pic>
      <p:graphicFrame>
        <p:nvGraphicFramePr>
          <p:cNvPr id="22" name="Diagrama 21">
            <a:extLst>
              <a:ext uri="{FF2B5EF4-FFF2-40B4-BE49-F238E27FC236}">
                <a16:creationId xmlns:a16="http://schemas.microsoft.com/office/drawing/2014/main" id="{646912D5-4BA7-5935-14F4-399FA7A77599}"/>
              </a:ext>
            </a:extLst>
          </p:cNvPr>
          <p:cNvGraphicFramePr/>
          <p:nvPr>
            <p:extLst>
              <p:ext uri="{D42A27DB-BD31-4B8C-83A1-F6EECF244321}">
                <p14:modId xmlns:p14="http://schemas.microsoft.com/office/powerpoint/2010/main" val="2879587257"/>
              </p:ext>
            </p:extLst>
          </p:nvPr>
        </p:nvGraphicFramePr>
        <p:xfrm>
          <a:off x="505295" y="989893"/>
          <a:ext cx="5921236" cy="290570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4" name="TextBox 10">
            <a:extLst>
              <a:ext uri="{FF2B5EF4-FFF2-40B4-BE49-F238E27FC236}">
                <a16:creationId xmlns:a16="http://schemas.microsoft.com/office/drawing/2014/main" id="{A4355913-051C-4EF6-C2FC-7226361D8290}"/>
              </a:ext>
            </a:extLst>
          </p:cNvPr>
          <p:cNvSpPr txBox="1"/>
          <p:nvPr/>
        </p:nvSpPr>
        <p:spPr>
          <a:xfrm>
            <a:off x="505294" y="140327"/>
            <a:ext cx="2376583" cy="602794"/>
          </a:xfrm>
          <a:prstGeom prst="rect">
            <a:avLst/>
          </a:prstGeom>
        </p:spPr>
        <p:txBody>
          <a:bodyPr wrap="square" lIns="0" tIns="0" rIns="0" bIns="0" rtlCol="0" anchor="t">
            <a:spAutoFit/>
          </a:bodyPr>
          <a:lstStyle/>
          <a:p>
            <a:pPr>
              <a:lnSpc>
                <a:spcPts val="5040"/>
              </a:lnSpc>
            </a:pPr>
            <a:r>
              <a:rPr lang="en-US" sz="3600" b="1" dirty="0">
                <a:solidFill>
                  <a:srgbClr val="2D3748"/>
                </a:solidFill>
                <a:latin typeface="Muller Bold"/>
                <a:ea typeface="Muller Bold"/>
                <a:cs typeface="Muller Bold"/>
                <a:sym typeface="Muller Bold"/>
              </a:rPr>
              <a:t>BENEFICIOS</a:t>
            </a:r>
            <a:endParaRPr lang="en-US" sz="3600" b="1" dirty="0">
              <a:solidFill>
                <a:schemeClr val="tx2">
                  <a:lumMod val="75000"/>
                  <a:lumOff val="25000"/>
                </a:schemeClr>
              </a:solidFill>
              <a:latin typeface="Muller Bold"/>
              <a:ea typeface="Muller Bold"/>
              <a:cs typeface="Muller Bold"/>
              <a:sym typeface="Muller Bold"/>
            </a:endParaRPr>
          </a:p>
        </p:txBody>
      </p:sp>
      <p:sp>
        <p:nvSpPr>
          <p:cNvPr id="25" name="TextBox 11">
            <a:extLst>
              <a:ext uri="{FF2B5EF4-FFF2-40B4-BE49-F238E27FC236}">
                <a16:creationId xmlns:a16="http://schemas.microsoft.com/office/drawing/2014/main" id="{D9BDE53A-CF2F-83A4-02BF-CD052AF9EF37}"/>
              </a:ext>
            </a:extLst>
          </p:cNvPr>
          <p:cNvSpPr txBox="1"/>
          <p:nvPr/>
        </p:nvSpPr>
        <p:spPr>
          <a:xfrm>
            <a:off x="505294" y="580586"/>
            <a:ext cx="4701955" cy="540597"/>
          </a:xfrm>
          <a:prstGeom prst="rect">
            <a:avLst/>
          </a:prstGeom>
        </p:spPr>
        <p:txBody>
          <a:bodyPr wrap="square" lIns="0" tIns="0" rIns="0" bIns="0" rtlCol="0" anchor="t">
            <a:spAutoFit/>
          </a:bodyPr>
          <a:lstStyle/>
          <a:p>
            <a:pPr>
              <a:lnSpc>
                <a:spcPts val="4457"/>
              </a:lnSpc>
            </a:pPr>
            <a:r>
              <a:rPr lang="en-US" sz="3183" b="1" dirty="0">
                <a:solidFill>
                  <a:srgbClr val="48940A"/>
                </a:solidFill>
                <a:latin typeface="Muller Bold"/>
                <a:ea typeface="Muller Bold"/>
                <a:cs typeface="Muller Bold"/>
                <a:sym typeface="Muller Bold"/>
              </a:rPr>
              <a:t>DEL SISTEMA PROPUESTO</a:t>
            </a:r>
          </a:p>
        </p:txBody>
      </p:sp>
      <p:sp>
        <p:nvSpPr>
          <p:cNvPr id="26" name="CuadroTexto 25">
            <a:extLst>
              <a:ext uri="{FF2B5EF4-FFF2-40B4-BE49-F238E27FC236}">
                <a16:creationId xmlns:a16="http://schemas.microsoft.com/office/drawing/2014/main" id="{9DF78BDB-3546-DCDD-08F1-4D53EAB4D43B}"/>
              </a:ext>
            </a:extLst>
          </p:cNvPr>
          <p:cNvSpPr txBox="1"/>
          <p:nvPr/>
        </p:nvSpPr>
        <p:spPr>
          <a:xfrm>
            <a:off x="969264" y="4473177"/>
            <a:ext cx="2825496" cy="923330"/>
          </a:xfrm>
          <a:prstGeom prst="rect">
            <a:avLst/>
          </a:prstGeom>
          <a:noFill/>
        </p:spPr>
        <p:txBody>
          <a:bodyPr wrap="square" rtlCol="0">
            <a:spAutoFit/>
          </a:bodyPr>
          <a:lstStyle/>
          <a:p>
            <a:r>
              <a:rPr lang="es-CO" dirty="0"/>
              <a:t>EN ESTE ESPACIO DEBE IR UNA TABLA DE DATOS O UNA GRAFICA.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5956" y="2309585"/>
            <a:ext cx="537064" cy="537064"/>
          </a:xfrm>
          <a:custGeom>
            <a:avLst/>
            <a:gdLst/>
            <a:ahLst/>
            <a:cxnLst/>
            <a:rect l="l" t="t" r="r" b="b"/>
            <a:pathLst>
              <a:path w="1074127" h="1074127">
                <a:moveTo>
                  <a:pt x="0" y="0"/>
                </a:moveTo>
                <a:lnTo>
                  <a:pt x="1074128" y="0"/>
                </a:lnTo>
                <a:lnTo>
                  <a:pt x="1074128" y="1074127"/>
                </a:lnTo>
                <a:lnTo>
                  <a:pt x="0" y="1074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sz="900"/>
          </a:p>
        </p:txBody>
      </p:sp>
      <p:sp>
        <p:nvSpPr>
          <p:cNvPr id="3" name="Freeform 3"/>
          <p:cNvSpPr/>
          <p:nvPr/>
        </p:nvSpPr>
        <p:spPr>
          <a:xfrm>
            <a:off x="1137338" y="2994982"/>
            <a:ext cx="468524" cy="468524"/>
          </a:xfrm>
          <a:custGeom>
            <a:avLst/>
            <a:gdLst/>
            <a:ahLst/>
            <a:cxnLst/>
            <a:rect l="l" t="t" r="r" b="b"/>
            <a:pathLst>
              <a:path w="937048" h="937048">
                <a:moveTo>
                  <a:pt x="0" y="0"/>
                </a:moveTo>
                <a:lnTo>
                  <a:pt x="937048" y="0"/>
                </a:lnTo>
                <a:lnTo>
                  <a:pt x="937048" y="937047"/>
                </a:lnTo>
                <a:lnTo>
                  <a:pt x="0" y="9370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sz="900"/>
          </a:p>
        </p:txBody>
      </p:sp>
      <p:sp>
        <p:nvSpPr>
          <p:cNvPr id="4" name="Freeform 4"/>
          <p:cNvSpPr/>
          <p:nvPr/>
        </p:nvSpPr>
        <p:spPr>
          <a:xfrm>
            <a:off x="1703198" y="2309585"/>
            <a:ext cx="573417" cy="687757"/>
          </a:xfrm>
          <a:custGeom>
            <a:avLst/>
            <a:gdLst/>
            <a:ahLst/>
            <a:cxnLst/>
            <a:rect l="l" t="t" r="r" b="b"/>
            <a:pathLst>
              <a:path w="1146834" h="1375513">
                <a:moveTo>
                  <a:pt x="0" y="0"/>
                </a:moveTo>
                <a:lnTo>
                  <a:pt x="1146834" y="0"/>
                </a:lnTo>
                <a:lnTo>
                  <a:pt x="1146834" y="1375513"/>
                </a:lnTo>
                <a:lnTo>
                  <a:pt x="0" y="13755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sz="900"/>
          </a:p>
        </p:txBody>
      </p:sp>
      <p:sp>
        <p:nvSpPr>
          <p:cNvPr id="5" name="Freeform 5"/>
          <p:cNvSpPr/>
          <p:nvPr/>
        </p:nvSpPr>
        <p:spPr>
          <a:xfrm>
            <a:off x="2509164" y="3260781"/>
            <a:ext cx="707377" cy="627797"/>
          </a:xfrm>
          <a:custGeom>
            <a:avLst/>
            <a:gdLst/>
            <a:ahLst/>
            <a:cxnLst/>
            <a:rect l="l" t="t" r="r" b="b"/>
            <a:pathLst>
              <a:path w="1414753" h="1255593">
                <a:moveTo>
                  <a:pt x="0" y="0"/>
                </a:moveTo>
                <a:lnTo>
                  <a:pt x="1414753" y="0"/>
                </a:lnTo>
                <a:lnTo>
                  <a:pt x="1414753" y="1255593"/>
                </a:lnTo>
                <a:lnTo>
                  <a:pt x="0" y="12555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sz="900"/>
          </a:p>
        </p:txBody>
      </p:sp>
      <p:sp>
        <p:nvSpPr>
          <p:cNvPr id="6" name="Freeform 6"/>
          <p:cNvSpPr/>
          <p:nvPr/>
        </p:nvSpPr>
        <p:spPr>
          <a:xfrm>
            <a:off x="2453117" y="2391190"/>
            <a:ext cx="743525" cy="743525"/>
          </a:xfrm>
          <a:custGeom>
            <a:avLst/>
            <a:gdLst/>
            <a:ahLst/>
            <a:cxnLst/>
            <a:rect l="l" t="t" r="r" b="b"/>
            <a:pathLst>
              <a:path w="1487050" h="1487050">
                <a:moveTo>
                  <a:pt x="0" y="0"/>
                </a:moveTo>
                <a:lnTo>
                  <a:pt x="1487050" y="0"/>
                </a:lnTo>
                <a:lnTo>
                  <a:pt x="1487050" y="1487050"/>
                </a:lnTo>
                <a:lnTo>
                  <a:pt x="0" y="14870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sz="900"/>
          </a:p>
        </p:txBody>
      </p:sp>
      <p:sp>
        <p:nvSpPr>
          <p:cNvPr id="7" name="Freeform 7"/>
          <p:cNvSpPr/>
          <p:nvPr/>
        </p:nvSpPr>
        <p:spPr>
          <a:xfrm>
            <a:off x="3454756" y="1397026"/>
            <a:ext cx="749819" cy="912559"/>
          </a:xfrm>
          <a:custGeom>
            <a:avLst/>
            <a:gdLst/>
            <a:ahLst/>
            <a:cxnLst/>
            <a:rect l="l" t="t" r="r" b="b"/>
            <a:pathLst>
              <a:path w="1499638" h="1825118">
                <a:moveTo>
                  <a:pt x="0" y="0"/>
                </a:moveTo>
                <a:lnTo>
                  <a:pt x="1499639" y="0"/>
                </a:lnTo>
                <a:lnTo>
                  <a:pt x="1499639" y="1825118"/>
                </a:lnTo>
                <a:lnTo>
                  <a:pt x="0" y="18251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sz="900"/>
          </a:p>
        </p:txBody>
      </p:sp>
      <p:sp>
        <p:nvSpPr>
          <p:cNvPr id="8" name="Freeform 8"/>
          <p:cNvSpPr/>
          <p:nvPr/>
        </p:nvSpPr>
        <p:spPr>
          <a:xfrm>
            <a:off x="4119843" y="2578116"/>
            <a:ext cx="555708" cy="770479"/>
          </a:xfrm>
          <a:custGeom>
            <a:avLst/>
            <a:gdLst/>
            <a:ahLst/>
            <a:cxnLst/>
            <a:rect l="l" t="t" r="r" b="b"/>
            <a:pathLst>
              <a:path w="1111416" h="1540958">
                <a:moveTo>
                  <a:pt x="0" y="0"/>
                </a:moveTo>
                <a:lnTo>
                  <a:pt x="1111416" y="0"/>
                </a:lnTo>
                <a:lnTo>
                  <a:pt x="1111416" y="1540958"/>
                </a:lnTo>
                <a:lnTo>
                  <a:pt x="0" y="15409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sz="900"/>
          </a:p>
        </p:txBody>
      </p:sp>
      <p:sp>
        <p:nvSpPr>
          <p:cNvPr id="9" name="Freeform 9"/>
          <p:cNvSpPr/>
          <p:nvPr/>
        </p:nvSpPr>
        <p:spPr>
          <a:xfrm>
            <a:off x="3707530" y="5707411"/>
            <a:ext cx="1144514" cy="1521292"/>
          </a:xfrm>
          <a:custGeom>
            <a:avLst/>
            <a:gdLst/>
            <a:ahLst/>
            <a:cxnLst/>
            <a:rect l="l" t="t" r="r" b="b"/>
            <a:pathLst>
              <a:path w="820978" h="1179142">
                <a:moveTo>
                  <a:pt x="0" y="0"/>
                </a:moveTo>
                <a:lnTo>
                  <a:pt x="820978" y="0"/>
                </a:lnTo>
                <a:lnTo>
                  <a:pt x="820978" y="1179143"/>
                </a:lnTo>
                <a:lnTo>
                  <a:pt x="0" y="117914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sz="900"/>
          </a:p>
        </p:txBody>
      </p:sp>
      <p:sp>
        <p:nvSpPr>
          <p:cNvPr id="10" name="Freeform 10"/>
          <p:cNvSpPr/>
          <p:nvPr/>
        </p:nvSpPr>
        <p:spPr>
          <a:xfrm>
            <a:off x="4908773" y="1518011"/>
            <a:ext cx="958458" cy="744112"/>
          </a:xfrm>
          <a:custGeom>
            <a:avLst/>
            <a:gdLst/>
            <a:ahLst/>
            <a:cxnLst/>
            <a:rect l="l" t="t" r="r" b="b"/>
            <a:pathLst>
              <a:path w="1916915" h="1488223">
                <a:moveTo>
                  <a:pt x="0" y="0"/>
                </a:moveTo>
                <a:lnTo>
                  <a:pt x="1916915" y="0"/>
                </a:lnTo>
                <a:lnTo>
                  <a:pt x="1916915" y="1488223"/>
                </a:lnTo>
                <a:lnTo>
                  <a:pt x="0" y="148822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CO" sz="900"/>
          </a:p>
        </p:txBody>
      </p:sp>
      <p:sp>
        <p:nvSpPr>
          <p:cNvPr id="11" name="Freeform 11"/>
          <p:cNvSpPr/>
          <p:nvPr/>
        </p:nvSpPr>
        <p:spPr>
          <a:xfrm>
            <a:off x="1192531" y="4544856"/>
            <a:ext cx="666136" cy="668643"/>
          </a:xfrm>
          <a:custGeom>
            <a:avLst/>
            <a:gdLst/>
            <a:ahLst/>
            <a:cxnLst/>
            <a:rect l="l" t="t" r="r" b="b"/>
            <a:pathLst>
              <a:path w="1332271" h="1337286">
                <a:moveTo>
                  <a:pt x="0" y="0"/>
                </a:moveTo>
                <a:lnTo>
                  <a:pt x="1332271" y="0"/>
                </a:lnTo>
                <a:lnTo>
                  <a:pt x="1332271" y="1337285"/>
                </a:lnTo>
                <a:lnTo>
                  <a:pt x="0" y="133728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sz="900"/>
          </a:p>
        </p:txBody>
      </p:sp>
      <p:sp>
        <p:nvSpPr>
          <p:cNvPr id="12" name="Freeform 12"/>
          <p:cNvSpPr/>
          <p:nvPr/>
        </p:nvSpPr>
        <p:spPr>
          <a:xfrm>
            <a:off x="3399337" y="3463506"/>
            <a:ext cx="709145" cy="768720"/>
          </a:xfrm>
          <a:custGeom>
            <a:avLst/>
            <a:gdLst/>
            <a:ahLst/>
            <a:cxnLst/>
            <a:rect l="l" t="t" r="r" b="b"/>
            <a:pathLst>
              <a:path w="1418289" h="1537440">
                <a:moveTo>
                  <a:pt x="0" y="0"/>
                </a:moveTo>
                <a:lnTo>
                  <a:pt x="1418288" y="0"/>
                </a:lnTo>
                <a:lnTo>
                  <a:pt x="1418288" y="1537441"/>
                </a:lnTo>
                <a:lnTo>
                  <a:pt x="0" y="153744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s-CO" sz="900"/>
          </a:p>
        </p:txBody>
      </p:sp>
      <p:sp>
        <p:nvSpPr>
          <p:cNvPr id="13" name="Freeform 13"/>
          <p:cNvSpPr/>
          <p:nvPr/>
        </p:nvSpPr>
        <p:spPr>
          <a:xfrm>
            <a:off x="1065768" y="1435354"/>
            <a:ext cx="737706" cy="722951"/>
          </a:xfrm>
          <a:custGeom>
            <a:avLst/>
            <a:gdLst/>
            <a:ahLst/>
            <a:cxnLst/>
            <a:rect l="l" t="t" r="r" b="b"/>
            <a:pathLst>
              <a:path w="1475411" h="1445902">
                <a:moveTo>
                  <a:pt x="0" y="0"/>
                </a:moveTo>
                <a:lnTo>
                  <a:pt x="1475411" y="0"/>
                </a:lnTo>
                <a:lnTo>
                  <a:pt x="1475411" y="1445903"/>
                </a:lnTo>
                <a:lnTo>
                  <a:pt x="0" y="1445903"/>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s-CO" sz="900"/>
          </a:p>
        </p:txBody>
      </p:sp>
      <p:sp>
        <p:nvSpPr>
          <p:cNvPr id="14" name="Freeform 14"/>
          <p:cNvSpPr/>
          <p:nvPr/>
        </p:nvSpPr>
        <p:spPr>
          <a:xfrm>
            <a:off x="3429000" y="2653463"/>
            <a:ext cx="514350" cy="571500"/>
          </a:xfrm>
          <a:custGeom>
            <a:avLst/>
            <a:gdLst/>
            <a:ahLst/>
            <a:cxnLst/>
            <a:rect l="l" t="t" r="r" b="b"/>
            <a:pathLst>
              <a:path w="1028700" h="1143000">
                <a:moveTo>
                  <a:pt x="0" y="0"/>
                </a:moveTo>
                <a:lnTo>
                  <a:pt x="1028700" y="0"/>
                </a:lnTo>
                <a:lnTo>
                  <a:pt x="1028700" y="1143000"/>
                </a:lnTo>
                <a:lnTo>
                  <a:pt x="0" y="114300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s-CO" sz="900"/>
          </a:p>
        </p:txBody>
      </p:sp>
      <p:sp>
        <p:nvSpPr>
          <p:cNvPr id="15" name="Freeform 15"/>
          <p:cNvSpPr/>
          <p:nvPr/>
        </p:nvSpPr>
        <p:spPr>
          <a:xfrm>
            <a:off x="2400300" y="1331537"/>
            <a:ext cx="849160" cy="930586"/>
          </a:xfrm>
          <a:custGeom>
            <a:avLst/>
            <a:gdLst/>
            <a:ahLst/>
            <a:cxnLst/>
            <a:rect l="l" t="t" r="r" b="b"/>
            <a:pathLst>
              <a:path w="1698319" h="1861171">
                <a:moveTo>
                  <a:pt x="0" y="0"/>
                </a:moveTo>
                <a:lnTo>
                  <a:pt x="1698319" y="0"/>
                </a:lnTo>
                <a:lnTo>
                  <a:pt x="1698319" y="1861171"/>
                </a:lnTo>
                <a:lnTo>
                  <a:pt x="0" y="1861171"/>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s-CO" sz="900"/>
          </a:p>
        </p:txBody>
      </p:sp>
      <p:sp>
        <p:nvSpPr>
          <p:cNvPr id="16" name="Freeform 16"/>
          <p:cNvSpPr/>
          <p:nvPr/>
        </p:nvSpPr>
        <p:spPr>
          <a:xfrm>
            <a:off x="1786644" y="3290962"/>
            <a:ext cx="489298" cy="597616"/>
          </a:xfrm>
          <a:custGeom>
            <a:avLst/>
            <a:gdLst/>
            <a:ahLst/>
            <a:cxnLst/>
            <a:rect l="l" t="t" r="r" b="b"/>
            <a:pathLst>
              <a:path w="978595" h="1195231">
                <a:moveTo>
                  <a:pt x="0" y="0"/>
                </a:moveTo>
                <a:lnTo>
                  <a:pt x="978595" y="0"/>
                </a:lnTo>
                <a:lnTo>
                  <a:pt x="978595" y="1195231"/>
                </a:lnTo>
                <a:lnTo>
                  <a:pt x="0" y="1195231"/>
                </a:lnTo>
                <a:lnTo>
                  <a:pt x="0" y="0"/>
                </a:lnTo>
                <a:close/>
              </a:path>
            </a:pathLst>
          </a:custGeom>
          <a:blipFill>
            <a:blip r:embed="rId30"/>
            <a:stretch>
              <a:fillRect/>
            </a:stretch>
          </a:blipFill>
        </p:spPr>
        <p:txBody>
          <a:bodyPr/>
          <a:lstStyle/>
          <a:p>
            <a:endParaRPr lang="es-CO" sz="900"/>
          </a:p>
        </p:txBody>
      </p:sp>
      <p:sp>
        <p:nvSpPr>
          <p:cNvPr id="17" name="Freeform 17"/>
          <p:cNvSpPr/>
          <p:nvPr/>
        </p:nvSpPr>
        <p:spPr>
          <a:xfrm>
            <a:off x="4247809" y="1518011"/>
            <a:ext cx="660964" cy="791574"/>
          </a:xfrm>
          <a:custGeom>
            <a:avLst/>
            <a:gdLst/>
            <a:ahLst/>
            <a:cxnLst/>
            <a:rect l="l" t="t" r="r" b="b"/>
            <a:pathLst>
              <a:path w="1321928" h="1583148">
                <a:moveTo>
                  <a:pt x="0" y="0"/>
                </a:moveTo>
                <a:lnTo>
                  <a:pt x="1321928" y="0"/>
                </a:lnTo>
                <a:lnTo>
                  <a:pt x="1321928" y="1583148"/>
                </a:lnTo>
                <a:lnTo>
                  <a:pt x="0" y="1583148"/>
                </a:lnTo>
                <a:lnTo>
                  <a:pt x="0" y="0"/>
                </a:lnTo>
                <a:close/>
              </a:path>
            </a:pathLst>
          </a:custGeom>
          <a:blipFill>
            <a:blip r:embed="rId31"/>
            <a:stretch>
              <a:fillRect/>
            </a:stretch>
          </a:blipFill>
        </p:spPr>
        <p:txBody>
          <a:bodyPr/>
          <a:lstStyle/>
          <a:p>
            <a:endParaRPr lang="es-CO" sz="900"/>
          </a:p>
        </p:txBody>
      </p:sp>
      <p:sp>
        <p:nvSpPr>
          <p:cNvPr id="18" name="Freeform 18"/>
          <p:cNvSpPr/>
          <p:nvPr/>
        </p:nvSpPr>
        <p:spPr>
          <a:xfrm>
            <a:off x="2147013" y="4014644"/>
            <a:ext cx="547947" cy="613088"/>
          </a:xfrm>
          <a:custGeom>
            <a:avLst/>
            <a:gdLst/>
            <a:ahLst/>
            <a:cxnLst/>
            <a:rect l="l" t="t" r="r" b="b"/>
            <a:pathLst>
              <a:path w="1095894" h="1226175">
                <a:moveTo>
                  <a:pt x="0" y="0"/>
                </a:moveTo>
                <a:lnTo>
                  <a:pt x="1095894" y="0"/>
                </a:lnTo>
                <a:lnTo>
                  <a:pt x="1095894" y="1226175"/>
                </a:lnTo>
                <a:lnTo>
                  <a:pt x="0" y="1226175"/>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s-CO" sz="900"/>
          </a:p>
        </p:txBody>
      </p:sp>
      <p:sp>
        <p:nvSpPr>
          <p:cNvPr id="19" name="Freeform 19"/>
          <p:cNvSpPr/>
          <p:nvPr/>
        </p:nvSpPr>
        <p:spPr>
          <a:xfrm>
            <a:off x="4675551" y="3427731"/>
            <a:ext cx="1032710" cy="921694"/>
          </a:xfrm>
          <a:custGeom>
            <a:avLst/>
            <a:gdLst/>
            <a:ahLst/>
            <a:cxnLst/>
            <a:rect l="l" t="t" r="r" b="b"/>
            <a:pathLst>
              <a:path w="2065420" h="1843387">
                <a:moveTo>
                  <a:pt x="0" y="0"/>
                </a:moveTo>
                <a:lnTo>
                  <a:pt x="2065420" y="0"/>
                </a:lnTo>
                <a:lnTo>
                  <a:pt x="2065420" y="1843387"/>
                </a:lnTo>
                <a:lnTo>
                  <a:pt x="0" y="1843387"/>
                </a:lnTo>
                <a:lnTo>
                  <a:pt x="0" y="0"/>
                </a:lnTo>
                <a:close/>
              </a:path>
            </a:pathLst>
          </a:custGeom>
          <a:blipFill>
            <a:blip r:embed="rId34"/>
            <a:stretch>
              <a:fillRect/>
            </a:stretch>
          </a:blipFill>
        </p:spPr>
        <p:txBody>
          <a:bodyPr/>
          <a:lstStyle/>
          <a:p>
            <a:endParaRPr lang="es-CO" sz="900"/>
          </a:p>
        </p:txBody>
      </p:sp>
      <p:sp>
        <p:nvSpPr>
          <p:cNvPr id="20" name="Freeform 20"/>
          <p:cNvSpPr/>
          <p:nvPr/>
        </p:nvSpPr>
        <p:spPr>
          <a:xfrm>
            <a:off x="4761027" y="4577925"/>
            <a:ext cx="861758" cy="780968"/>
          </a:xfrm>
          <a:custGeom>
            <a:avLst/>
            <a:gdLst/>
            <a:ahLst/>
            <a:cxnLst/>
            <a:rect l="l" t="t" r="r" b="b"/>
            <a:pathLst>
              <a:path w="1723515" h="1561935">
                <a:moveTo>
                  <a:pt x="0" y="0"/>
                </a:moveTo>
                <a:lnTo>
                  <a:pt x="1723514" y="0"/>
                </a:lnTo>
                <a:lnTo>
                  <a:pt x="1723514" y="1561935"/>
                </a:lnTo>
                <a:lnTo>
                  <a:pt x="0" y="1561935"/>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es-CO" sz="900"/>
          </a:p>
        </p:txBody>
      </p:sp>
      <p:sp>
        <p:nvSpPr>
          <p:cNvPr id="21" name="Freeform 21"/>
          <p:cNvSpPr/>
          <p:nvPr/>
        </p:nvSpPr>
        <p:spPr>
          <a:xfrm>
            <a:off x="2792444" y="4072836"/>
            <a:ext cx="558060" cy="553176"/>
          </a:xfrm>
          <a:custGeom>
            <a:avLst/>
            <a:gdLst/>
            <a:ahLst/>
            <a:cxnLst/>
            <a:rect l="l" t="t" r="r" b="b"/>
            <a:pathLst>
              <a:path w="1116119" h="1106352">
                <a:moveTo>
                  <a:pt x="0" y="0"/>
                </a:moveTo>
                <a:lnTo>
                  <a:pt x="1116119" y="0"/>
                </a:lnTo>
                <a:lnTo>
                  <a:pt x="1116119" y="1106352"/>
                </a:lnTo>
                <a:lnTo>
                  <a:pt x="0" y="1106352"/>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s-CO" sz="900"/>
          </a:p>
        </p:txBody>
      </p:sp>
      <p:sp>
        <p:nvSpPr>
          <p:cNvPr id="22" name="Freeform 22"/>
          <p:cNvSpPr/>
          <p:nvPr/>
        </p:nvSpPr>
        <p:spPr>
          <a:xfrm>
            <a:off x="4852044" y="2465459"/>
            <a:ext cx="908109" cy="883136"/>
          </a:xfrm>
          <a:custGeom>
            <a:avLst/>
            <a:gdLst/>
            <a:ahLst/>
            <a:cxnLst/>
            <a:rect l="l" t="t" r="r" b="b"/>
            <a:pathLst>
              <a:path w="1816218" h="1766272">
                <a:moveTo>
                  <a:pt x="0" y="0"/>
                </a:moveTo>
                <a:lnTo>
                  <a:pt x="1816218" y="0"/>
                </a:lnTo>
                <a:lnTo>
                  <a:pt x="1816218" y="1766272"/>
                </a:lnTo>
                <a:lnTo>
                  <a:pt x="0" y="1766272"/>
                </a:lnTo>
                <a:lnTo>
                  <a:pt x="0" y="0"/>
                </a:lnTo>
                <a:close/>
              </a:path>
            </a:pathLst>
          </a:custGeom>
          <a:blipFill>
            <a:blip r:embed="rId39"/>
            <a:stretch>
              <a:fillRect/>
            </a:stretch>
          </a:blipFill>
        </p:spPr>
        <p:txBody>
          <a:bodyPr/>
          <a:lstStyle/>
          <a:p>
            <a:endParaRPr lang="es-CO" sz="900"/>
          </a:p>
        </p:txBody>
      </p:sp>
      <p:sp>
        <p:nvSpPr>
          <p:cNvPr id="23" name="Freeform 23"/>
          <p:cNvSpPr/>
          <p:nvPr/>
        </p:nvSpPr>
        <p:spPr>
          <a:xfrm>
            <a:off x="3350504" y="4471752"/>
            <a:ext cx="592847" cy="582472"/>
          </a:xfrm>
          <a:custGeom>
            <a:avLst/>
            <a:gdLst/>
            <a:ahLst/>
            <a:cxnLst/>
            <a:rect l="l" t="t" r="r" b="b"/>
            <a:pathLst>
              <a:path w="1185693" h="1164944">
                <a:moveTo>
                  <a:pt x="0" y="0"/>
                </a:moveTo>
                <a:lnTo>
                  <a:pt x="1185693" y="0"/>
                </a:lnTo>
                <a:lnTo>
                  <a:pt x="1185693" y="1164944"/>
                </a:lnTo>
                <a:lnTo>
                  <a:pt x="0" y="1164944"/>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s-CO" sz="900"/>
          </a:p>
        </p:txBody>
      </p:sp>
      <p:sp>
        <p:nvSpPr>
          <p:cNvPr id="24" name="Freeform 24"/>
          <p:cNvSpPr/>
          <p:nvPr/>
        </p:nvSpPr>
        <p:spPr>
          <a:xfrm>
            <a:off x="2147013" y="4968409"/>
            <a:ext cx="796342" cy="687841"/>
          </a:xfrm>
          <a:custGeom>
            <a:avLst/>
            <a:gdLst/>
            <a:ahLst/>
            <a:cxnLst/>
            <a:rect l="l" t="t" r="r" b="b"/>
            <a:pathLst>
              <a:path w="1592684" h="1375681">
                <a:moveTo>
                  <a:pt x="0" y="0"/>
                </a:moveTo>
                <a:lnTo>
                  <a:pt x="1592685" y="0"/>
                </a:lnTo>
                <a:lnTo>
                  <a:pt x="1592685" y="1375681"/>
                </a:lnTo>
                <a:lnTo>
                  <a:pt x="0" y="1375681"/>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s-CO" sz="900"/>
          </a:p>
        </p:txBody>
      </p:sp>
      <p:sp>
        <p:nvSpPr>
          <p:cNvPr id="25" name="Freeform 25"/>
          <p:cNvSpPr/>
          <p:nvPr/>
        </p:nvSpPr>
        <p:spPr>
          <a:xfrm>
            <a:off x="2991216" y="5073888"/>
            <a:ext cx="816241" cy="570008"/>
          </a:xfrm>
          <a:custGeom>
            <a:avLst/>
            <a:gdLst/>
            <a:ahLst/>
            <a:cxnLst/>
            <a:rect l="l" t="t" r="r" b="b"/>
            <a:pathLst>
              <a:path w="1632481" h="1140016">
                <a:moveTo>
                  <a:pt x="0" y="0"/>
                </a:moveTo>
                <a:lnTo>
                  <a:pt x="1632481" y="0"/>
                </a:lnTo>
                <a:lnTo>
                  <a:pt x="1632481" y="1140016"/>
                </a:lnTo>
                <a:lnTo>
                  <a:pt x="0" y="1140016"/>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es-CO" sz="900"/>
          </a:p>
        </p:txBody>
      </p:sp>
      <p:sp>
        <p:nvSpPr>
          <p:cNvPr id="26" name="Freeform 26"/>
          <p:cNvSpPr/>
          <p:nvPr/>
        </p:nvSpPr>
        <p:spPr>
          <a:xfrm>
            <a:off x="1034866" y="5656249"/>
            <a:ext cx="1136307" cy="913307"/>
          </a:xfrm>
          <a:custGeom>
            <a:avLst/>
            <a:gdLst/>
            <a:ahLst/>
            <a:cxnLst/>
            <a:rect l="l" t="t" r="r" b="b"/>
            <a:pathLst>
              <a:path w="2272614" h="1826613">
                <a:moveTo>
                  <a:pt x="0" y="0"/>
                </a:moveTo>
                <a:lnTo>
                  <a:pt x="2272613" y="0"/>
                </a:lnTo>
                <a:lnTo>
                  <a:pt x="2272613" y="1826613"/>
                </a:lnTo>
                <a:lnTo>
                  <a:pt x="0" y="1826613"/>
                </a:lnTo>
                <a:lnTo>
                  <a:pt x="0" y="0"/>
                </a:lnTo>
                <a:close/>
              </a:path>
            </a:pathLst>
          </a:custGeom>
          <a:blipFill>
            <a:blip r:embed="rId46"/>
            <a:stretch>
              <a:fillRect/>
            </a:stretch>
          </a:blipFill>
        </p:spPr>
        <p:txBody>
          <a:bodyPr/>
          <a:lstStyle/>
          <a:p>
            <a:endParaRPr lang="es-CO" sz="900"/>
          </a:p>
        </p:txBody>
      </p:sp>
      <p:sp>
        <p:nvSpPr>
          <p:cNvPr id="27" name="Freeform 27"/>
          <p:cNvSpPr/>
          <p:nvPr/>
        </p:nvSpPr>
        <p:spPr>
          <a:xfrm>
            <a:off x="2400300" y="5996628"/>
            <a:ext cx="671174" cy="788773"/>
          </a:xfrm>
          <a:custGeom>
            <a:avLst/>
            <a:gdLst/>
            <a:ahLst/>
            <a:cxnLst/>
            <a:rect l="l" t="t" r="r" b="b"/>
            <a:pathLst>
              <a:path w="1342348" h="1577545">
                <a:moveTo>
                  <a:pt x="0" y="0"/>
                </a:moveTo>
                <a:lnTo>
                  <a:pt x="1342348" y="0"/>
                </a:lnTo>
                <a:lnTo>
                  <a:pt x="1342348" y="1577545"/>
                </a:lnTo>
                <a:lnTo>
                  <a:pt x="0" y="1577545"/>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txBody>
          <a:bodyPr/>
          <a:lstStyle/>
          <a:p>
            <a:endParaRPr lang="es-CO" sz="900"/>
          </a:p>
        </p:txBody>
      </p:sp>
      <p:sp>
        <p:nvSpPr>
          <p:cNvPr id="28" name="Freeform 17">
            <a:extLst>
              <a:ext uri="{FF2B5EF4-FFF2-40B4-BE49-F238E27FC236}">
                <a16:creationId xmlns:a16="http://schemas.microsoft.com/office/drawing/2014/main" id="{7B6556F3-CA2E-8FB2-2DDC-9BDEFA30A089}"/>
              </a:ext>
            </a:extLst>
          </p:cNvPr>
          <p:cNvSpPr/>
          <p:nvPr/>
        </p:nvSpPr>
        <p:spPr>
          <a:xfrm>
            <a:off x="1389786" y="7244681"/>
            <a:ext cx="1136307" cy="1221169"/>
          </a:xfrm>
          <a:custGeom>
            <a:avLst/>
            <a:gdLst/>
            <a:ahLst/>
            <a:cxnLst/>
            <a:rect l="l" t="t" r="r" b="b"/>
            <a:pathLst>
              <a:path w="1943683" h="1909668">
                <a:moveTo>
                  <a:pt x="0" y="0"/>
                </a:moveTo>
                <a:lnTo>
                  <a:pt x="1943683" y="0"/>
                </a:lnTo>
                <a:lnTo>
                  <a:pt x="1943683" y="1909668"/>
                </a:lnTo>
                <a:lnTo>
                  <a:pt x="0" y="1909668"/>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txBody>
          <a:bodyPr/>
          <a:lstStyle/>
          <a:p>
            <a:endParaRPr lang="es-CO"/>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0300" y="3405433"/>
            <a:ext cx="592687" cy="672119"/>
          </a:xfrm>
          <a:custGeom>
            <a:avLst/>
            <a:gdLst/>
            <a:ahLst/>
            <a:cxnLst/>
            <a:rect l="l" t="t" r="r" b="b"/>
            <a:pathLst>
              <a:path w="1185373" h="1344237">
                <a:moveTo>
                  <a:pt x="0" y="0"/>
                </a:moveTo>
                <a:lnTo>
                  <a:pt x="1185373" y="0"/>
                </a:lnTo>
                <a:lnTo>
                  <a:pt x="1185373" y="1344237"/>
                </a:lnTo>
                <a:lnTo>
                  <a:pt x="0" y="1344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sz="900"/>
          </a:p>
        </p:txBody>
      </p:sp>
      <p:sp>
        <p:nvSpPr>
          <p:cNvPr id="3" name="Freeform 3"/>
          <p:cNvSpPr/>
          <p:nvPr/>
        </p:nvSpPr>
        <p:spPr>
          <a:xfrm>
            <a:off x="1987968" y="4412191"/>
            <a:ext cx="824665" cy="638741"/>
          </a:xfrm>
          <a:custGeom>
            <a:avLst/>
            <a:gdLst/>
            <a:ahLst/>
            <a:cxnLst/>
            <a:rect l="l" t="t" r="r" b="b"/>
            <a:pathLst>
              <a:path w="1649330" h="1277481">
                <a:moveTo>
                  <a:pt x="0" y="0"/>
                </a:moveTo>
                <a:lnTo>
                  <a:pt x="1649330" y="0"/>
                </a:lnTo>
                <a:lnTo>
                  <a:pt x="1649330" y="1277481"/>
                </a:lnTo>
                <a:lnTo>
                  <a:pt x="0" y="12774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sz="900"/>
          </a:p>
        </p:txBody>
      </p:sp>
      <p:sp>
        <p:nvSpPr>
          <p:cNvPr id="4" name="Freeform 4"/>
          <p:cNvSpPr/>
          <p:nvPr/>
        </p:nvSpPr>
        <p:spPr>
          <a:xfrm>
            <a:off x="3429000" y="3786566"/>
            <a:ext cx="854824" cy="525328"/>
          </a:xfrm>
          <a:custGeom>
            <a:avLst/>
            <a:gdLst/>
            <a:ahLst/>
            <a:cxnLst/>
            <a:rect l="l" t="t" r="r" b="b"/>
            <a:pathLst>
              <a:path w="1709648" h="1050656">
                <a:moveTo>
                  <a:pt x="0" y="0"/>
                </a:moveTo>
                <a:lnTo>
                  <a:pt x="1709648" y="0"/>
                </a:lnTo>
                <a:lnTo>
                  <a:pt x="1709648" y="1050657"/>
                </a:lnTo>
                <a:lnTo>
                  <a:pt x="0" y="10506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sz="900"/>
          </a:p>
        </p:txBody>
      </p:sp>
      <p:sp>
        <p:nvSpPr>
          <p:cNvPr id="5" name="Freeform 5"/>
          <p:cNvSpPr/>
          <p:nvPr/>
        </p:nvSpPr>
        <p:spPr>
          <a:xfrm>
            <a:off x="1476700" y="5385007"/>
            <a:ext cx="1023767" cy="616819"/>
          </a:xfrm>
          <a:custGeom>
            <a:avLst/>
            <a:gdLst/>
            <a:ahLst/>
            <a:cxnLst/>
            <a:rect l="l" t="t" r="r" b="b"/>
            <a:pathLst>
              <a:path w="2047533" h="1233638">
                <a:moveTo>
                  <a:pt x="0" y="0"/>
                </a:moveTo>
                <a:lnTo>
                  <a:pt x="2047532" y="0"/>
                </a:lnTo>
                <a:lnTo>
                  <a:pt x="2047532" y="1233638"/>
                </a:lnTo>
                <a:lnTo>
                  <a:pt x="0" y="12336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sz="900"/>
          </a:p>
        </p:txBody>
      </p:sp>
      <p:sp>
        <p:nvSpPr>
          <p:cNvPr id="6" name="Freeform 6"/>
          <p:cNvSpPr/>
          <p:nvPr/>
        </p:nvSpPr>
        <p:spPr>
          <a:xfrm>
            <a:off x="3856412" y="4572000"/>
            <a:ext cx="1226299" cy="990237"/>
          </a:xfrm>
          <a:custGeom>
            <a:avLst/>
            <a:gdLst/>
            <a:ahLst/>
            <a:cxnLst/>
            <a:rect l="l" t="t" r="r" b="b"/>
            <a:pathLst>
              <a:path w="2452598" h="1980473">
                <a:moveTo>
                  <a:pt x="0" y="0"/>
                </a:moveTo>
                <a:lnTo>
                  <a:pt x="2452598" y="0"/>
                </a:lnTo>
                <a:lnTo>
                  <a:pt x="2452598" y="1980473"/>
                </a:lnTo>
                <a:lnTo>
                  <a:pt x="0" y="1980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sz="900"/>
          </a:p>
        </p:txBody>
      </p:sp>
      <p:sp>
        <p:nvSpPr>
          <p:cNvPr id="7" name="Freeform 7"/>
          <p:cNvSpPr/>
          <p:nvPr/>
        </p:nvSpPr>
        <p:spPr>
          <a:xfrm>
            <a:off x="2696643" y="6001826"/>
            <a:ext cx="583558" cy="570185"/>
          </a:xfrm>
          <a:custGeom>
            <a:avLst/>
            <a:gdLst/>
            <a:ahLst/>
            <a:cxnLst/>
            <a:rect l="l" t="t" r="r" b="b"/>
            <a:pathLst>
              <a:path w="1167116" h="1140370">
                <a:moveTo>
                  <a:pt x="0" y="0"/>
                </a:moveTo>
                <a:lnTo>
                  <a:pt x="1167116" y="0"/>
                </a:lnTo>
                <a:lnTo>
                  <a:pt x="1167116" y="1140370"/>
                </a:lnTo>
                <a:lnTo>
                  <a:pt x="0" y="114037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sz="900"/>
          </a:p>
        </p:txBody>
      </p:sp>
      <p:sp>
        <p:nvSpPr>
          <p:cNvPr id="8" name="Freeform 8"/>
          <p:cNvSpPr/>
          <p:nvPr/>
        </p:nvSpPr>
        <p:spPr>
          <a:xfrm>
            <a:off x="3709561" y="6001826"/>
            <a:ext cx="1187413" cy="703543"/>
          </a:xfrm>
          <a:custGeom>
            <a:avLst/>
            <a:gdLst/>
            <a:ahLst/>
            <a:cxnLst/>
            <a:rect l="l" t="t" r="r" b="b"/>
            <a:pathLst>
              <a:path w="2374826" h="1407085">
                <a:moveTo>
                  <a:pt x="0" y="0"/>
                </a:moveTo>
                <a:lnTo>
                  <a:pt x="2374826" y="0"/>
                </a:lnTo>
                <a:lnTo>
                  <a:pt x="2374826" y="1407085"/>
                </a:lnTo>
                <a:lnTo>
                  <a:pt x="0" y="140708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sz="900"/>
          </a:p>
        </p:txBody>
      </p:sp>
      <p:sp>
        <p:nvSpPr>
          <p:cNvPr id="9" name="Freeform 9"/>
          <p:cNvSpPr/>
          <p:nvPr/>
        </p:nvSpPr>
        <p:spPr>
          <a:xfrm>
            <a:off x="2328835" y="1676522"/>
            <a:ext cx="2200331" cy="657349"/>
          </a:xfrm>
          <a:custGeom>
            <a:avLst/>
            <a:gdLst/>
            <a:ahLst/>
            <a:cxnLst/>
            <a:rect l="l" t="t" r="r" b="b"/>
            <a:pathLst>
              <a:path w="4400661" h="1314697">
                <a:moveTo>
                  <a:pt x="0" y="0"/>
                </a:moveTo>
                <a:lnTo>
                  <a:pt x="4400660" y="0"/>
                </a:lnTo>
                <a:lnTo>
                  <a:pt x="4400660" y="1314697"/>
                </a:lnTo>
                <a:lnTo>
                  <a:pt x="0" y="1314697"/>
                </a:lnTo>
                <a:lnTo>
                  <a:pt x="0" y="0"/>
                </a:lnTo>
                <a:close/>
              </a:path>
            </a:pathLst>
          </a:custGeom>
          <a:blipFill>
            <a:blip r:embed="rId16"/>
            <a:stretch>
              <a:fillRect/>
            </a:stretch>
          </a:blipFill>
        </p:spPr>
        <p:txBody>
          <a:bodyPr/>
          <a:lstStyle/>
          <a:p>
            <a:endParaRPr lang="es-CO" sz="900"/>
          </a:p>
        </p:txBody>
      </p:sp>
      <p:sp>
        <p:nvSpPr>
          <p:cNvPr id="10" name="Freeform 10"/>
          <p:cNvSpPr/>
          <p:nvPr/>
        </p:nvSpPr>
        <p:spPr>
          <a:xfrm>
            <a:off x="924562" y="2191140"/>
            <a:ext cx="923515" cy="920353"/>
          </a:xfrm>
          <a:custGeom>
            <a:avLst/>
            <a:gdLst/>
            <a:ahLst/>
            <a:cxnLst/>
            <a:rect l="l" t="t" r="r" b="b"/>
            <a:pathLst>
              <a:path w="1847030" h="1840705">
                <a:moveTo>
                  <a:pt x="0" y="0"/>
                </a:moveTo>
                <a:lnTo>
                  <a:pt x="1847030" y="0"/>
                </a:lnTo>
                <a:lnTo>
                  <a:pt x="1847030" y="1840705"/>
                </a:lnTo>
                <a:lnTo>
                  <a:pt x="0" y="1840705"/>
                </a:lnTo>
                <a:lnTo>
                  <a:pt x="0" y="0"/>
                </a:lnTo>
                <a:close/>
              </a:path>
            </a:pathLst>
          </a:custGeom>
          <a:blipFill>
            <a:blip r:embed="rId17"/>
            <a:stretch>
              <a:fillRect/>
            </a:stretch>
          </a:blipFill>
        </p:spPr>
        <p:txBody>
          <a:bodyPr/>
          <a:lstStyle/>
          <a:p>
            <a:endParaRPr lang="es-CO" sz="900"/>
          </a:p>
        </p:txBody>
      </p:sp>
      <p:sp>
        <p:nvSpPr>
          <p:cNvPr id="11" name="Freeform 11"/>
          <p:cNvSpPr/>
          <p:nvPr/>
        </p:nvSpPr>
        <p:spPr>
          <a:xfrm>
            <a:off x="3856412" y="2553967"/>
            <a:ext cx="1616772" cy="1012504"/>
          </a:xfrm>
          <a:custGeom>
            <a:avLst/>
            <a:gdLst/>
            <a:ahLst/>
            <a:cxnLst/>
            <a:rect l="l" t="t" r="r" b="b"/>
            <a:pathLst>
              <a:path w="3233544" h="2025007">
                <a:moveTo>
                  <a:pt x="0" y="0"/>
                </a:moveTo>
                <a:lnTo>
                  <a:pt x="3233544" y="0"/>
                </a:lnTo>
                <a:lnTo>
                  <a:pt x="3233544" y="2025007"/>
                </a:lnTo>
                <a:lnTo>
                  <a:pt x="0" y="202500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CO" sz="900"/>
          </a:p>
        </p:txBody>
      </p:sp>
      <p:sp>
        <p:nvSpPr>
          <p:cNvPr id="12" name="Freeform 12"/>
          <p:cNvSpPr/>
          <p:nvPr/>
        </p:nvSpPr>
        <p:spPr>
          <a:xfrm>
            <a:off x="924562" y="3405433"/>
            <a:ext cx="1028700" cy="1103164"/>
          </a:xfrm>
          <a:custGeom>
            <a:avLst/>
            <a:gdLst/>
            <a:ahLst/>
            <a:cxnLst/>
            <a:rect l="l" t="t" r="r" b="b"/>
            <a:pathLst>
              <a:path w="2057400" h="2206327">
                <a:moveTo>
                  <a:pt x="0" y="0"/>
                </a:moveTo>
                <a:lnTo>
                  <a:pt x="2057400" y="0"/>
                </a:lnTo>
                <a:lnTo>
                  <a:pt x="2057400" y="2206327"/>
                </a:lnTo>
                <a:lnTo>
                  <a:pt x="0" y="220632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sz="900"/>
          </a:p>
        </p:txBody>
      </p:sp>
      <p:sp>
        <p:nvSpPr>
          <p:cNvPr id="13" name="Freeform 13"/>
          <p:cNvSpPr/>
          <p:nvPr/>
        </p:nvSpPr>
        <p:spPr>
          <a:xfrm>
            <a:off x="4529165" y="3508195"/>
            <a:ext cx="944019" cy="976235"/>
          </a:xfrm>
          <a:custGeom>
            <a:avLst/>
            <a:gdLst/>
            <a:ahLst/>
            <a:cxnLst/>
            <a:rect l="l" t="t" r="r" b="b"/>
            <a:pathLst>
              <a:path w="1888038" h="1952470">
                <a:moveTo>
                  <a:pt x="0" y="0"/>
                </a:moveTo>
                <a:lnTo>
                  <a:pt x="1888038" y="0"/>
                </a:lnTo>
                <a:lnTo>
                  <a:pt x="1888038" y="1952469"/>
                </a:lnTo>
                <a:lnTo>
                  <a:pt x="0" y="195246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s-CO" sz="900"/>
          </a:p>
        </p:txBody>
      </p:sp>
      <p:sp>
        <p:nvSpPr>
          <p:cNvPr id="14" name="Freeform 14"/>
          <p:cNvSpPr/>
          <p:nvPr/>
        </p:nvSpPr>
        <p:spPr>
          <a:xfrm>
            <a:off x="1438912" y="6705369"/>
            <a:ext cx="2057400" cy="624935"/>
          </a:xfrm>
          <a:custGeom>
            <a:avLst/>
            <a:gdLst/>
            <a:ahLst/>
            <a:cxnLst/>
            <a:rect l="l" t="t" r="r" b="b"/>
            <a:pathLst>
              <a:path w="4114800" h="1249870">
                <a:moveTo>
                  <a:pt x="0" y="0"/>
                </a:moveTo>
                <a:lnTo>
                  <a:pt x="4114800" y="0"/>
                </a:lnTo>
                <a:lnTo>
                  <a:pt x="4114800" y="1249870"/>
                </a:lnTo>
                <a:lnTo>
                  <a:pt x="0" y="124987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s-CO"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8000" cy="9144000"/>
          </a:xfrm>
          <a:custGeom>
            <a:avLst/>
            <a:gdLst/>
            <a:ahLst/>
            <a:cxnLst/>
            <a:rect l="l" t="t" r="r" b="b"/>
            <a:pathLst>
              <a:path w="13207264" h="15981505">
                <a:moveTo>
                  <a:pt x="0" y="0"/>
                </a:moveTo>
                <a:lnTo>
                  <a:pt x="13207264" y="0"/>
                </a:lnTo>
                <a:lnTo>
                  <a:pt x="13207264" y="15981505"/>
                </a:lnTo>
                <a:lnTo>
                  <a:pt x="0" y="15981505"/>
                </a:lnTo>
                <a:lnTo>
                  <a:pt x="0" y="0"/>
                </a:lnTo>
                <a:close/>
              </a:path>
            </a:pathLst>
          </a:custGeom>
          <a:blipFill>
            <a:blip r:embed="rId2"/>
            <a:stretch>
              <a:fillRect l="-36466" r="-44876"/>
            </a:stretch>
          </a:blipFill>
        </p:spPr>
        <p:txBody>
          <a:bodyPr/>
          <a:lstStyle/>
          <a:p>
            <a:endParaRPr lang="es-CO" sz="900"/>
          </a:p>
        </p:txBody>
      </p:sp>
      <p:sp>
        <p:nvSpPr>
          <p:cNvPr id="3" name="Freeform 3"/>
          <p:cNvSpPr/>
          <p:nvPr/>
        </p:nvSpPr>
        <p:spPr>
          <a:xfrm>
            <a:off x="-3311" y="1139689"/>
            <a:ext cx="6965533" cy="6965533"/>
          </a:xfrm>
          <a:custGeom>
            <a:avLst/>
            <a:gdLst/>
            <a:ahLst/>
            <a:cxnLst/>
            <a:rect l="l" t="t" r="r" b="b"/>
            <a:pathLst>
              <a:path w="13931066" h="13931066">
                <a:moveTo>
                  <a:pt x="0" y="0"/>
                </a:moveTo>
                <a:lnTo>
                  <a:pt x="13931066" y="0"/>
                </a:lnTo>
                <a:lnTo>
                  <a:pt x="13931066" y="13931066"/>
                </a:lnTo>
                <a:lnTo>
                  <a:pt x="0" y="13931066"/>
                </a:lnTo>
                <a:lnTo>
                  <a:pt x="0" y="0"/>
                </a:lnTo>
                <a:close/>
              </a:path>
            </a:pathLst>
          </a:custGeom>
          <a:blipFill>
            <a:blip r:embed="rId3">
              <a:alphaModFix amt="63000"/>
            </a:blip>
            <a:stretch>
              <a:fillRect/>
            </a:stretch>
          </a:blipFill>
        </p:spPr>
        <p:txBody>
          <a:bodyPr/>
          <a:lstStyle/>
          <a:p>
            <a:endParaRPr lang="es-CO" sz="900"/>
          </a:p>
        </p:txBody>
      </p:sp>
      <p:sp>
        <p:nvSpPr>
          <p:cNvPr id="4" name="Freeform 4"/>
          <p:cNvSpPr/>
          <p:nvPr/>
        </p:nvSpPr>
        <p:spPr>
          <a:xfrm rot="5400000">
            <a:off x="415784" y="2589771"/>
            <a:ext cx="5705273" cy="4022217"/>
          </a:xfrm>
          <a:custGeom>
            <a:avLst/>
            <a:gdLst/>
            <a:ahLst/>
            <a:cxnLst/>
            <a:rect l="l" t="t" r="r" b="b"/>
            <a:pathLst>
              <a:path w="11410545" h="8044434">
                <a:moveTo>
                  <a:pt x="0" y="0"/>
                </a:moveTo>
                <a:lnTo>
                  <a:pt x="11410544" y="0"/>
                </a:lnTo>
                <a:lnTo>
                  <a:pt x="11410544" y="8044434"/>
                </a:lnTo>
                <a:lnTo>
                  <a:pt x="0" y="8044434"/>
                </a:lnTo>
                <a:lnTo>
                  <a:pt x="0" y="0"/>
                </a:lnTo>
                <a:close/>
              </a:path>
            </a:pathLst>
          </a:custGeom>
          <a:blipFill>
            <a:blip r:embed="rId4"/>
            <a:stretch>
              <a:fillRect/>
            </a:stretch>
          </a:blipFill>
        </p:spPr>
        <p:txBody>
          <a:bodyPr/>
          <a:lstStyle/>
          <a:p>
            <a:endParaRPr lang="es-CO" sz="900"/>
          </a:p>
        </p:txBody>
      </p:sp>
      <p:grpSp>
        <p:nvGrpSpPr>
          <p:cNvPr id="5" name="Group 5"/>
          <p:cNvGrpSpPr>
            <a:grpSpLocks noChangeAspect="1"/>
          </p:cNvGrpSpPr>
          <p:nvPr/>
        </p:nvGrpSpPr>
        <p:grpSpPr>
          <a:xfrm rot="201083">
            <a:off x="4387542" y="2195778"/>
            <a:ext cx="883070" cy="1310757"/>
            <a:chOff x="0" y="0"/>
            <a:chExt cx="3304032" cy="4904232"/>
          </a:xfrm>
        </p:grpSpPr>
        <p:sp>
          <p:nvSpPr>
            <p:cNvPr id="6" name="Freeform 6"/>
            <p:cNvSpPr/>
            <p:nvPr/>
          </p:nvSpPr>
          <p:spPr>
            <a:xfrm>
              <a:off x="0" y="0"/>
              <a:ext cx="3304032" cy="4904232"/>
            </a:xfrm>
            <a:custGeom>
              <a:avLst/>
              <a:gdLst/>
              <a:ahLst/>
              <a:cxnLst/>
              <a:rect l="l" t="t" r="r" b="b"/>
              <a:pathLst>
                <a:path w="3304032" h="4904232">
                  <a:moveTo>
                    <a:pt x="3304032" y="4904232"/>
                  </a:moveTo>
                  <a:lnTo>
                    <a:pt x="0" y="4904232"/>
                  </a:lnTo>
                  <a:lnTo>
                    <a:pt x="0" y="0"/>
                  </a:lnTo>
                  <a:lnTo>
                    <a:pt x="3304032" y="0"/>
                  </a:lnTo>
                  <a:lnTo>
                    <a:pt x="3304032" y="4904232"/>
                  </a:lnTo>
                  <a:close/>
                </a:path>
              </a:pathLst>
            </a:custGeom>
            <a:blipFill>
              <a:blip r:embed="rId5"/>
              <a:stretch>
                <a:fillRect t="-654" b="-654"/>
              </a:stretch>
            </a:blipFill>
          </p:spPr>
          <p:txBody>
            <a:bodyPr/>
            <a:lstStyle/>
            <a:p>
              <a:endParaRPr lang="es-CO" sz="900"/>
            </a:p>
          </p:txBody>
        </p:sp>
        <p:sp>
          <p:nvSpPr>
            <p:cNvPr id="7" name="Freeform 7"/>
            <p:cNvSpPr/>
            <p:nvPr/>
          </p:nvSpPr>
          <p:spPr>
            <a:xfrm>
              <a:off x="77287" y="70236"/>
              <a:ext cx="3150561" cy="3968517"/>
            </a:xfrm>
            <a:custGeom>
              <a:avLst/>
              <a:gdLst/>
              <a:ahLst/>
              <a:cxnLst/>
              <a:rect l="l" t="t" r="r" b="b"/>
              <a:pathLst>
                <a:path w="3150561" h="3968517">
                  <a:moveTo>
                    <a:pt x="3150562" y="0"/>
                  </a:moveTo>
                  <a:lnTo>
                    <a:pt x="3127307" y="3968517"/>
                  </a:lnTo>
                  <a:lnTo>
                    <a:pt x="0" y="3951752"/>
                  </a:lnTo>
                  <a:lnTo>
                    <a:pt x="34018" y="0"/>
                  </a:lnTo>
                  <a:lnTo>
                    <a:pt x="3150562" y="0"/>
                  </a:lnTo>
                  <a:close/>
                </a:path>
              </a:pathLst>
            </a:custGeom>
            <a:blipFill>
              <a:blip r:embed="rId6"/>
              <a:stretch>
                <a:fillRect l="-66240" r="-22820"/>
              </a:stretch>
            </a:blipFill>
          </p:spPr>
          <p:txBody>
            <a:bodyPr/>
            <a:lstStyle/>
            <a:p>
              <a:endParaRPr lang="es-CO" sz="900"/>
            </a:p>
          </p:txBody>
        </p:sp>
      </p:grpSp>
      <p:grpSp>
        <p:nvGrpSpPr>
          <p:cNvPr id="8" name="Group 8"/>
          <p:cNvGrpSpPr>
            <a:grpSpLocks noChangeAspect="1"/>
          </p:cNvGrpSpPr>
          <p:nvPr/>
        </p:nvGrpSpPr>
        <p:grpSpPr>
          <a:xfrm rot="-432059">
            <a:off x="4739341" y="2987811"/>
            <a:ext cx="1264468" cy="1876871"/>
            <a:chOff x="0" y="0"/>
            <a:chExt cx="3304032" cy="4904232"/>
          </a:xfrm>
        </p:grpSpPr>
        <p:sp>
          <p:nvSpPr>
            <p:cNvPr id="9" name="Freeform 9"/>
            <p:cNvSpPr/>
            <p:nvPr/>
          </p:nvSpPr>
          <p:spPr>
            <a:xfrm>
              <a:off x="0" y="0"/>
              <a:ext cx="3304032" cy="4904232"/>
            </a:xfrm>
            <a:custGeom>
              <a:avLst/>
              <a:gdLst/>
              <a:ahLst/>
              <a:cxnLst/>
              <a:rect l="l" t="t" r="r" b="b"/>
              <a:pathLst>
                <a:path w="3304032" h="4904232">
                  <a:moveTo>
                    <a:pt x="3304032" y="4904232"/>
                  </a:moveTo>
                  <a:lnTo>
                    <a:pt x="0" y="4904232"/>
                  </a:lnTo>
                  <a:lnTo>
                    <a:pt x="0" y="0"/>
                  </a:lnTo>
                  <a:lnTo>
                    <a:pt x="3304032" y="0"/>
                  </a:lnTo>
                  <a:lnTo>
                    <a:pt x="3304032" y="4904232"/>
                  </a:lnTo>
                  <a:close/>
                </a:path>
              </a:pathLst>
            </a:custGeom>
            <a:blipFill>
              <a:blip r:embed="rId5"/>
              <a:stretch>
                <a:fillRect t="-654" b="-654"/>
              </a:stretch>
            </a:blipFill>
          </p:spPr>
          <p:txBody>
            <a:bodyPr/>
            <a:lstStyle/>
            <a:p>
              <a:endParaRPr lang="es-CO" sz="900"/>
            </a:p>
          </p:txBody>
        </p:sp>
        <p:sp>
          <p:nvSpPr>
            <p:cNvPr id="10" name="Freeform 10"/>
            <p:cNvSpPr/>
            <p:nvPr/>
          </p:nvSpPr>
          <p:spPr>
            <a:xfrm>
              <a:off x="77287" y="70236"/>
              <a:ext cx="3150561" cy="3968517"/>
            </a:xfrm>
            <a:custGeom>
              <a:avLst/>
              <a:gdLst/>
              <a:ahLst/>
              <a:cxnLst/>
              <a:rect l="l" t="t" r="r" b="b"/>
              <a:pathLst>
                <a:path w="3150561" h="3968517">
                  <a:moveTo>
                    <a:pt x="3150562" y="0"/>
                  </a:moveTo>
                  <a:lnTo>
                    <a:pt x="3127307" y="3968517"/>
                  </a:lnTo>
                  <a:lnTo>
                    <a:pt x="0" y="3951752"/>
                  </a:lnTo>
                  <a:lnTo>
                    <a:pt x="34018" y="0"/>
                  </a:lnTo>
                  <a:lnTo>
                    <a:pt x="3150562" y="0"/>
                  </a:lnTo>
                  <a:close/>
                </a:path>
              </a:pathLst>
            </a:custGeom>
            <a:blipFill>
              <a:blip r:embed="rId7"/>
              <a:stretch>
                <a:fillRect l="-45223" r="-43838"/>
              </a:stretch>
            </a:blipFill>
          </p:spPr>
          <p:txBody>
            <a:bodyPr/>
            <a:lstStyle/>
            <a:p>
              <a:endParaRPr lang="es-CO" sz="900"/>
            </a:p>
          </p:txBody>
        </p:sp>
      </p:grpSp>
      <p:grpSp>
        <p:nvGrpSpPr>
          <p:cNvPr id="11" name="Group 11"/>
          <p:cNvGrpSpPr>
            <a:grpSpLocks noChangeAspect="1"/>
          </p:cNvGrpSpPr>
          <p:nvPr/>
        </p:nvGrpSpPr>
        <p:grpSpPr>
          <a:xfrm rot="238582">
            <a:off x="921614" y="2546925"/>
            <a:ext cx="1650460" cy="2330966"/>
            <a:chOff x="0" y="0"/>
            <a:chExt cx="3267456" cy="4614672"/>
          </a:xfrm>
        </p:grpSpPr>
        <p:sp>
          <p:nvSpPr>
            <p:cNvPr id="12" name="Freeform 12"/>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8"/>
              <a:stretch>
                <a:fillRect l="-4" r="-4"/>
              </a:stretch>
            </a:blipFill>
          </p:spPr>
          <p:txBody>
            <a:bodyPr/>
            <a:lstStyle/>
            <a:p>
              <a:endParaRPr lang="es-CO" sz="900"/>
            </a:p>
          </p:txBody>
        </p:sp>
        <p:sp>
          <p:nvSpPr>
            <p:cNvPr id="13" name="Freeform 13"/>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blipFill>
              <a:blip r:embed="rId9"/>
              <a:stretch>
                <a:fillRect t="-15638" b="-15638"/>
              </a:stretch>
            </a:blipFill>
          </p:spPr>
          <p:txBody>
            <a:bodyPr/>
            <a:lstStyle/>
            <a:p>
              <a:endParaRPr lang="es-CO" sz="900"/>
            </a:p>
          </p:txBody>
        </p:sp>
      </p:grpSp>
      <p:sp>
        <p:nvSpPr>
          <p:cNvPr id="14" name="Freeform 14"/>
          <p:cNvSpPr/>
          <p:nvPr/>
        </p:nvSpPr>
        <p:spPr>
          <a:xfrm>
            <a:off x="2506321" y="2248109"/>
            <a:ext cx="1825775" cy="1351074"/>
          </a:xfrm>
          <a:custGeom>
            <a:avLst/>
            <a:gdLst/>
            <a:ahLst/>
            <a:cxnLst/>
            <a:rect l="l" t="t" r="r" b="b"/>
            <a:pathLst>
              <a:path w="3651550" h="2702147">
                <a:moveTo>
                  <a:pt x="0" y="0"/>
                </a:moveTo>
                <a:lnTo>
                  <a:pt x="3651550" y="0"/>
                </a:lnTo>
                <a:lnTo>
                  <a:pt x="3651550" y="2702147"/>
                </a:lnTo>
                <a:lnTo>
                  <a:pt x="0" y="2702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sz="900"/>
          </a:p>
        </p:txBody>
      </p:sp>
      <p:grpSp>
        <p:nvGrpSpPr>
          <p:cNvPr id="15" name="Group 15"/>
          <p:cNvGrpSpPr>
            <a:grpSpLocks noChangeAspect="1"/>
          </p:cNvGrpSpPr>
          <p:nvPr/>
        </p:nvGrpSpPr>
        <p:grpSpPr>
          <a:xfrm>
            <a:off x="1681776" y="4130313"/>
            <a:ext cx="1758507" cy="1295433"/>
            <a:chOff x="0" y="0"/>
            <a:chExt cx="19050000" cy="14033500"/>
          </a:xfrm>
        </p:grpSpPr>
        <p:sp>
          <p:nvSpPr>
            <p:cNvPr id="16" name="Freeform 16"/>
            <p:cNvSpPr/>
            <p:nvPr/>
          </p:nvSpPr>
          <p:spPr>
            <a:xfrm>
              <a:off x="1169582" y="1014439"/>
              <a:ext cx="16710835" cy="12004622"/>
            </a:xfrm>
            <a:custGeom>
              <a:avLst/>
              <a:gdLst/>
              <a:ahLst/>
              <a:cxnLst/>
              <a:rect l="l" t="t" r="r" b="b"/>
              <a:pathLst>
                <a:path w="16710835" h="12004622">
                  <a:moveTo>
                    <a:pt x="0" y="0"/>
                  </a:moveTo>
                  <a:lnTo>
                    <a:pt x="16710835" y="0"/>
                  </a:lnTo>
                  <a:lnTo>
                    <a:pt x="16710835" y="12004622"/>
                  </a:lnTo>
                  <a:lnTo>
                    <a:pt x="0" y="12004622"/>
                  </a:lnTo>
                  <a:close/>
                </a:path>
              </a:pathLst>
            </a:custGeom>
            <a:blipFill>
              <a:blip r:embed="rId12"/>
              <a:stretch>
                <a:fillRect l="-3829" r="-3829"/>
              </a:stretch>
            </a:blipFill>
          </p:spPr>
          <p:txBody>
            <a:bodyPr/>
            <a:lstStyle/>
            <a:p>
              <a:endParaRPr lang="es-CO" sz="900"/>
            </a:p>
          </p:txBody>
        </p:sp>
        <p:sp>
          <p:nvSpPr>
            <p:cNvPr id="17" name="Freeform 17"/>
            <p:cNvSpPr/>
            <p:nvPr/>
          </p:nvSpPr>
          <p:spPr>
            <a:xfrm>
              <a:off x="0" y="0"/>
              <a:ext cx="19050000" cy="14033500"/>
            </a:xfrm>
            <a:custGeom>
              <a:avLst/>
              <a:gdLst/>
              <a:ahLst/>
              <a:cxnLst/>
              <a:rect l="l" t="t" r="r" b="b"/>
              <a:pathLst>
                <a:path w="19050000" h="14033500">
                  <a:moveTo>
                    <a:pt x="0" y="0"/>
                  </a:moveTo>
                  <a:lnTo>
                    <a:pt x="19050000" y="0"/>
                  </a:lnTo>
                  <a:lnTo>
                    <a:pt x="19050000" y="14033500"/>
                  </a:lnTo>
                  <a:lnTo>
                    <a:pt x="0" y="14033500"/>
                  </a:lnTo>
                  <a:close/>
                </a:path>
              </a:pathLst>
            </a:custGeom>
            <a:blipFill>
              <a:blip r:embed="rId13"/>
              <a:stretch>
                <a:fillRect t="-226" b="-226"/>
              </a:stretch>
            </a:blipFill>
          </p:spPr>
          <p:txBody>
            <a:bodyPr/>
            <a:lstStyle/>
            <a:p>
              <a:endParaRPr lang="es-CO" sz="900"/>
            </a:p>
          </p:txBody>
        </p:sp>
      </p:grpSp>
      <p:sp>
        <p:nvSpPr>
          <p:cNvPr id="18" name="Freeform 18"/>
          <p:cNvSpPr/>
          <p:nvPr/>
        </p:nvSpPr>
        <p:spPr>
          <a:xfrm rot="-625297">
            <a:off x="1241985" y="5758513"/>
            <a:ext cx="1270563" cy="1645629"/>
          </a:xfrm>
          <a:custGeom>
            <a:avLst/>
            <a:gdLst/>
            <a:ahLst/>
            <a:cxnLst/>
            <a:rect l="l" t="t" r="r" b="b"/>
            <a:pathLst>
              <a:path w="2541125" h="3291258">
                <a:moveTo>
                  <a:pt x="0" y="0"/>
                </a:moveTo>
                <a:lnTo>
                  <a:pt x="2541126" y="0"/>
                </a:lnTo>
                <a:lnTo>
                  <a:pt x="2541126" y="3291258"/>
                </a:lnTo>
                <a:lnTo>
                  <a:pt x="0" y="3291258"/>
                </a:lnTo>
                <a:lnTo>
                  <a:pt x="0" y="0"/>
                </a:lnTo>
                <a:close/>
              </a:path>
            </a:pathLst>
          </a:custGeom>
          <a:blipFill>
            <a:blip r:embed="rId14"/>
            <a:stretch>
              <a:fillRect/>
            </a:stretch>
          </a:blipFill>
        </p:spPr>
        <p:txBody>
          <a:bodyPr/>
          <a:lstStyle/>
          <a:p>
            <a:endParaRPr lang="es-CO" sz="900"/>
          </a:p>
        </p:txBody>
      </p:sp>
      <p:grpSp>
        <p:nvGrpSpPr>
          <p:cNvPr id="19" name="Group 19"/>
          <p:cNvGrpSpPr>
            <a:grpSpLocks noChangeAspect="1"/>
          </p:cNvGrpSpPr>
          <p:nvPr/>
        </p:nvGrpSpPr>
        <p:grpSpPr>
          <a:xfrm rot="-361413">
            <a:off x="4241205" y="3005208"/>
            <a:ext cx="1593278" cy="2250207"/>
            <a:chOff x="0" y="0"/>
            <a:chExt cx="3267456" cy="4614672"/>
          </a:xfrm>
        </p:grpSpPr>
        <p:sp>
          <p:nvSpPr>
            <p:cNvPr id="20" name="Freeform 20"/>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8"/>
              <a:stretch>
                <a:fillRect l="-4" r="-4"/>
              </a:stretch>
            </a:blipFill>
          </p:spPr>
          <p:txBody>
            <a:bodyPr/>
            <a:lstStyle/>
            <a:p>
              <a:endParaRPr lang="es-CO" sz="900"/>
            </a:p>
          </p:txBody>
        </p:sp>
        <p:sp>
          <p:nvSpPr>
            <p:cNvPr id="21" name="Freeform 21"/>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blipFill>
              <a:blip r:embed="rId15"/>
              <a:stretch>
                <a:fillRect l="-45572" t="-3119" r="-56110" b="-14404"/>
              </a:stretch>
            </a:blipFill>
          </p:spPr>
          <p:txBody>
            <a:bodyPr/>
            <a:lstStyle/>
            <a:p>
              <a:endParaRPr lang="es-CO" sz="900"/>
            </a:p>
          </p:txBody>
        </p:sp>
      </p:grpSp>
      <p:grpSp>
        <p:nvGrpSpPr>
          <p:cNvPr id="22" name="Group 22"/>
          <p:cNvGrpSpPr>
            <a:grpSpLocks noChangeAspect="1"/>
          </p:cNvGrpSpPr>
          <p:nvPr/>
        </p:nvGrpSpPr>
        <p:grpSpPr>
          <a:xfrm rot="671335">
            <a:off x="2372895" y="5626230"/>
            <a:ext cx="2038350" cy="1501585"/>
            <a:chOff x="0" y="0"/>
            <a:chExt cx="19050000" cy="14033500"/>
          </a:xfrm>
        </p:grpSpPr>
        <p:sp>
          <p:nvSpPr>
            <p:cNvPr id="23" name="Freeform 23"/>
            <p:cNvSpPr/>
            <p:nvPr/>
          </p:nvSpPr>
          <p:spPr>
            <a:xfrm>
              <a:off x="1169582" y="1014439"/>
              <a:ext cx="16710835" cy="12004622"/>
            </a:xfrm>
            <a:custGeom>
              <a:avLst/>
              <a:gdLst/>
              <a:ahLst/>
              <a:cxnLst/>
              <a:rect l="l" t="t" r="r" b="b"/>
              <a:pathLst>
                <a:path w="16710835" h="12004622">
                  <a:moveTo>
                    <a:pt x="0" y="0"/>
                  </a:moveTo>
                  <a:lnTo>
                    <a:pt x="16710835" y="0"/>
                  </a:lnTo>
                  <a:lnTo>
                    <a:pt x="16710835" y="12004622"/>
                  </a:lnTo>
                  <a:lnTo>
                    <a:pt x="0" y="12004622"/>
                  </a:lnTo>
                  <a:close/>
                </a:path>
              </a:pathLst>
            </a:custGeom>
            <a:blipFill>
              <a:blip r:embed="rId16"/>
              <a:stretch>
                <a:fillRect l="-13855" r="-13855"/>
              </a:stretch>
            </a:blipFill>
          </p:spPr>
          <p:txBody>
            <a:bodyPr/>
            <a:lstStyle/>
            <a:p>
              <a:endParaRPr lang="es-CO" sz="900"/>
            </a:p>
          </p:txBody>
        </p:sp>
        <p:sp>
          <p:nvSpPr>
            <p:cNvPr id="24" name="Freeform 24"/>
            <p:cNvSpPr/>
            <p:nvPr/>
          </p:nvSpPr>
          <p:spPr>
            <a:xfrm>
              <a:off x="0" y="0"/>
              <a:ext cx="19050000" cy="14033500"/>
            </a:xfrm>
            <a:custGeom>
              <a:avLst/>
              <a:gdLst/>
              <a:ahLst/>
              <a:cxnLst/>
              <a:rect l="l" t="t" r="r" b="b"/>
              <a:pathLst>
                <a:path w="19050000" h="14033500">
                  <a:moveTo>
                    <a:pt x="0" y="0"/>
                  </a:moveTo>
                  <a:lnTo>
                    <a:pt x="19050000" y="0"/>
                  </a:lnTo>
                  <a:lnTo>
                    <a:pt x="19050000" y="14033500"/>
                  </a:lnTo>
                  <a:lnTo>
                    <a:pt x="0" y="14033500"/>
                  </a:lnTo>
                  <a:close/>
                </a:path>
              </a:pathLst>
            </a:custGeom>
            <a:blipFill>
              <a:blip r:embed="rId13"/>
              <a:stretch>
                <a:fillRect t="-226" b="-226"/>
              </a:stretch>
            </a:blipFill>
          </p:spPr>
          <p:txBody>
            <a:bodyPr/>
            <a:lstStyle/>
            <a:p>
              <a:endParaRPr lang="es-CO" sz="900"/>
            </a:p>
          </p:txBody>
        </p:sp>
      </p:grpSp>
      <p:sp>
        <p:nvSpPr>
          <p:cNvPr id="25" name="Freeform 25"/>
          <p:cNvSpPr/>
          <p:nvPr/>
        </p:nvSpPr>
        <p:spPr>
          <a:xfrm rot="-960116">
            <a:off x="4199362" y="5123541"/>
            <a:ext cx="1442206" cy="2201841"/>
          </a:xfrm>
          <a:custGeom>
            <a:avLst/>
            <a:gdLst/>
            <a:ahLst/>
            <a:cxnLst/>
            <a:rect l="l" t="t" r="r" b="b"/>
            <a:pathLst>
              <a:path w="2884411" h="4403682">
                <a:moveTo>
                  <a:pt x="0" y="0"/>
                </a:moveTo>
                <a:lnTo>
                  <a:pt x="2884411" y="0"/>
                </a:lnTo>
                <a:lnTo>
                  <a:pt x="2884411" y="4403682"/>
                </a:lnTo>
                <a:lnTo>
                  <a:pt x="0" y="4403682"/>
                </a:lnTo>
                <a:lnTo>
                  <a:pt x="0" y="0"/>
                </a:lnTo>
                <a:close/>
              </a:path>
            </a:pathLst>
          </a:custGeom>
          <a:blipFill>
            <a:blip r:embed="rId17"/>
            <a:stretch>
              <a:fillRect/>
            </a:stretch>
          </a:blipFill>
        </p:spPr>
        <p:txBody>
          <a:bodyPr/>
          <a:lstStyle/>
          <a:p>
            <a:endParaRPr lang="es-CO" sz="900"/>
          </a:p>
        </p:txBody>
      </p:sp>
      <p:sp>
        <p:nvSpPr>
          <p:cNvPr id="26" name="Freeform 26"/>
          <p:cNvSpPr/>
          <p:nvPr/>
        </p:nvSpPr>
        <p:spPr>
          <a:xfrm rot="-410879">
            <a:off x="3871895" y="3684839"/>
            <a:ext cx="655932" cy="202519"/>
          </a:xfrm>
          <a:custGeom>
            <a:avLst/>
            <a:gdLst/>
            <a:ahLst/>
            <a:cxnLst/>
            <a:rect l="l" t="t" r="r" b="b"/>
            <a:pathLst>
              <a:path w="1311863" h="405038">
                <a:moveTo>
                  <a:pt x="0" y="0"/>
                </a:moveTo>
                <a:lnTo>
                  <a:pt x="1311863" y="0"/>
                </a:lnTo>
                <a:lnTo>
                  <a:pt x="1311863" y="405038"/>
                </a:lnTo>
                <a:lnTo>
                  <a:pt x="0" y="405038"/>
                </a:lnTo>
                <a:lnTo>
                  <a:pt x="0" y="0"/>
                </a:lnTo>
                <a:close/>
              </a:path>
            </a:pathLst>
          </a:custGeom>
          <a:blipFill>
            <a:blip r:embed="rId18"/>
            <a:stretch>
              <a:fillRect/>
            </a:stretch>
          </a:blipFill>
        </p:spPr>
        <p:txBody>
          <a:bodyPr/>
          <a:lstStyle/>
          <a:p>
            <a:endParaRPr lang="es-CO" sz="900"/>
          </a:p>
        </p:txBody>
      </p:sp>
      <p:sp>
        <p:nvSpPr>
          <p:cNvPr id="27" name="Freeform 27"/>
          <p:cNvSpPr/>
          <p:nvPr/>
        </p:nvSpPr>
        <p:spPr>
          <a:xfrm rot="288096">
            <a:off x="1336701" y="2408739"/>
            <a:ext cx="945818" cy="292022"/>
          </a:xfrm>
          <a:custGeom>
            <a:avLst/>
            <a:gdLst/>
            <a:ahLst/>
            <a:cxnLst/>
            <a:rect l="l" t="t" r="r" b="b"/>
            <a:pathLst>
              <a:path w="1891636" h="584043">
                <a:moveTo>
                  <a:pt x="0" y="0"/>
                </a:moveTo>
                <a:lnTo>
                  <a:pt x="1891636" y="0"/>
                </a:lnTo>
                <a:lnTo>
                  <a:pt x="1891636" y="584043"/>
                </a:lnTo>
                <a:lnTo>
                  <a:pt x="0" y="584043"/>
                </a:lnTo>
                <a:lnTo>
                  <a:pt x="0" y="0"/>
                </a:lnTo>
                <a:close/>
              </a:path>
            </a:pathLst>
          </a:custGeom>
          <a:blipFill>
            <a:blip r:embed="rId18"/>
            <a:stretch>
              <a:fillRect/>
            </a:stretch>
          </a:blipFill>
        </p:spPr>
        <p:txBody>
          <a:bodyPr/>
          <a:lstStyle/>
          <a:p>
            <a:endParaRPr lang="es-CO" sz="900"/>
          </a:p>
        </p:txBody>
      </p:sp>
      <p:sp>
        <p:nvSpPr>
          <p:cNvPr id="28" name="Freeform 28"/>
          <p:cNvSpPr/>
          <p:nvPr/>
        </p:nvSpPr>
        <p:spPr>
          <a:xfrm>
            <a:off x="5037844" y="2749097"/>
            <a:ext cx="436495" cy="436495"/>
          </a:xfrm>
          <a:custGeom>
            <a:avLst/>
            <a:gdLst/>
            <a:ahLst/>
            <a:cxnLst/>
            <a:rect l="l" t="t" r="r" b="b"/>
            <a:pathLst>
              <a:path w="872990" h="872990">
                <a:moveTo>
                  <a:pt x="0" y="0"/>
                </a:moveTo>
                <a:lnTo>
                  <a:pt x="872990" y="0"/>
                </a:lnTo>
                <a:lnTo>
                  <a:pt x="872990" y="872991"/>
                </a:lnTo>
                <a:lnTo>
                  <a:pt x="0" y="872991"/>
                </a:lnTo>
                <a:lnTo>
                  <a:pt x="0" y="0"/>
                </a:lnTo>
                <a:close/>
              </a:path>
            </a:pathLst>
          </a:custGeom>
          <a:blipFill>
            <a:blip r:embed="rId19"/>
            <a:stretch>
              <a:fillRect/>
            </a:stretch>
          </a:blipFill>
        </p:spPr>
        <p:txBody>
          <a:bodyPr/>
          <a:lstStyle/>
          <a:p>
            <a:endParaRPr lang="es-CO" sz="900"/>
          </a:p>
        </p:txBody>
      </p:sp>
      <p:sp>
        <p:nvSpPr>
          <p:cNvPr id="29" name="Freeform 29"/>
          <p:cNvSpPr/>
          <p:nvPr/>
        </p:nvSpPr>
        <p:spPr>
          <a:xfrm>
            <a:off x="2394164" y="3963447"/>
            <a:ext cx="333731" cy="333731"/>
          </a:xfrm>
          <a:custGeom>
            <a:avLst/>
            <a:gdLst/>
            <a:ahLst/>
            <a:cxnLst/>
            <a:rect l="l" t="t" r="r" b="b"/>
            <a:pathLst>
              <a:path w="667462" h="667462">
                <a:moveTo>
                  <a:pt x="0" y="0"/>
                </a:moveTo>
                <a:lnTo>
                  <a:pt x="667462" y="0"/>
                </a:lnTo>
                <a:lnTo>
                  <a:pt x="667462" y="667462"/>
                </a:lnTo>
                <a:lnTo>
                  <a:pt x="0" y="667462"/>
                </a:lnTo>
                <a:lnTo>
                  <a:pt x="0" y="0"/>
                </a:lnTo>
                <a:close/>
              </a:path>
            </a:pathLst>
          </a:custGeom>
          <a:blipFill>
            <a:blip r:embed="rId19"/>
            <a:stretch>
              <a:fillRect/>
            </a:stretch>
          </a:blipFill>
        </p:spPr>
        <p:txBody>
          <a:bodyPr/>
          <a:lstStyle/>
          <a:p>
            <a:endParaRPr lang="es-CO" sz="900"/>
          </a:p>
        </p:txBody>
      </p:sp>
      <p:sp>
        <p:nvSpPr>
          <p:cNvPr id="30" name="Freeform 30"/>
          <p:cNvSpPr/>
          <p:nvPr/>
        </p:nvSpPr>
        <p:spPr>
          <a:xfrm>
            <a:off x="2925063" y="2171087"/>
            <a:ext cx="934193" cy="288432"/>
          </a:xfrm>
          <a:custGeom>
            <a:avLst/>
            <a:gdLst/>
            <a:ahLst/>
            <a:cxnLst/>
            <a:rect l="l" t="t" r="r" b="b"/>
            <a:pathLst>
              <a:path w="1868386" h="576864">
                <a:moveTo>
                  <a:pt x="0" y="0"/>
                </a:moveTo>
                <a:lnTo>
                  <a:pt x="1868386" y="0"/>
                </a:lnTo>
                <a:lnTo>
                  <a:pt x="1868386" y="576864"/>
                </a:lnTo>
                <a:lnTo>
                  <a:pt x="0" y="576864"/>
                </a:lnTo>
                <a:lnTo>
                  <a:pt x="0" y="0"/>
                </a:lnTo>
                <a:close/>
              </a:path>
            </a:pathLst>
          </a:custGeom>
          <a:blipFill>
            <a:blip r:embed="rId18"/>
            <a:stretch>
              <a:fillRect/>
            </a:stretch>
          </a:blipFill>
        </p:spPr>
        <p:txBody>
          <a:bodyPr/>
          <a:lstStyle/>
          <a:p>
            <a:endParaRPr lang="es-CO" sz="900"/>
          </a:p>
        </p:txBody>
      </p:sp>
      <p:sp>
        <p:nvSpPr>
          <p:cNvPr id="31" name="Freeform 31"/>
          <p:cNvSpPr/>
          <p:nvPr/>
        </p:nvSpPr>
        <p:spPr>
          <a:xfrm>
            <a:off x="2877299" y="3786098"/>
            <a:ext cx="668285" cy="664944"/>
          </a:xfrm>
          <a:custGeom>
            <a:avLst/>
            <a:gdLst/>
            <a:ahLst/>
            <a:cxnLst/>
            <a:rect l="l" t="t" r="r" b="b"/>
            <a:pathLst>
              <a:path w="1336570" h="1329887">
                <a:moveTo>
                  <a:pt x="0" y="0"/>
                </a:moveTo>
                <a:lnTo>
                  <a:pt x="1336570" y="0"/>
                </a:lnTo>
                <a:lnTo>
                  <a:pt x="1336570" y="1329887"/>
                </a:lnTo>
                <a:lnTo>
                  <a:pt x="0" y="1329887"/>
                </a:lnTo>
                <a:lnTo>
                  <a:pt x="0" y="0"/>
                </a:lnTo>
                <a:close/>
              </a:path>
            </a:pathLst>
          </a:custGeom>
          <a:blipFill>
            <a:blip r:embed="rId20"/>
            <a:stretch>
              <a:fillRect/>
            </a:stretch>
          </a:blipFill>
        </p:spPr>
        <p:txBody>
          <a:bodyPr/>
          <a:lstStyle/>
          <a:p>
            <a:endParaRPr lang="es-CO" sz="900"/>
          </a:p>
        </p:txBody>
      </p:sp>
      <p:sp>
        <p:nvSpPr>
          <p:cNvPr id="32" name="TextBox 32"/>
          <p:cNvSpPr txBox="1"/>
          <p:nvPr/>
        </p:nvSpPr>
        <p:spPr>
          <a:xfrm>
            <a:off x="2353883" y="2699835"/>
            <a:ext cx="2030233" cy="704873"/>
          </a:xfrm>
          <a:prstGeom prst="rect">
            <a:avLst/>
          </a:prstGeom>
        </p:spPr>
        <p:txBody>
          <a:bodyPr lIns="0" tIns="0" rIns="0" bIns="0" rtlCol="0" anchor="t">
            <a:spAutoFit/>
          </a:bodyPr>
          <a:lstStyle/>
          <a:p>
            <a:pPr algn="ctr">
              <a:lnSpc>
                <a:spcPts val="2660"/>
              </a:lnSpc>
            </a:pPr>
            <a:r>
              <a:rPr lang="en-US" sz="2923" b="1" dirty="0">
                <a:solidFill>
                  <a:srgbClr val="000000"/>
                </a:solidFill>
                <a:latin typeface="TT Drugs Bold"/>
                <a:ea typeface="TT Drugs Bold"/>
                <a:cs typeface="TT Drugs Bold"/>
                <a:sym typeface="TT Drugs Bold"/>
              </a:rPr>
              <a:t>AUGUST</a:t>
            </a:r>
          </a:p>
          <a:p>
            <a:pPr algn="ctr">
              <a:lnSpc>
                <a:spcPts val="2660"/>
              </a:lnSpc>
            </a:pPr>
            <a:r>
              <a:rPr lang="en-US" sz="2923" b="1" dirty="0">
                <a:solidFill>
                  <a:srgbClr val="000000"/>
                </a:solidFill>
                <a:latin typeface="TT Drugs Bold"/>
                <a:ea typeface="TT Drugs Bold"/>
                <a:cs typeface="TT Drugs Bold"/>
                <a:sym typeface="TT Drugs Bold"/>
              </a:rPr>
              <a:t>DUMP</a:t>
            </a:r>
          </a:p>
        </p:txBody>
      </p:sp>
      <p:sp>
        <p:nvSpPr>
          <p:cNvPr id="33" name="Freeform 33"/>
          <p:cNvSpPr/>
          <p:nvPr/>
        </p:nvSpPr>
        <p:spPr>
          <a:xfrm>
            <a:off x="4131697" y="2094832"/>
            <a:ext cx="552430" cy="549668"/>
          </a:xfrm>
          <a:custGeom>
            <a:avLst/>
            <a:gdLst/>
            <a:ahLst/>
            <a:cxnLst/>
            <a:rect l="l" t="t" r="r" b="b"/>
            <a:pathLst>
              <a:path w="1104859" h="1099335">
                <a:moveTo>
                  <a:pt x="0" y="0"/>
                </a:moveTo>
                <a:lnTo>
                  <a:pt x="1104859" y="0"/>
                </a:lnTo>
                <a:lnTo>
                  <a:pt x="1104859" y="1099335"/>
                </a:lnTo>
                <a:lnTo>
                  <a:pt x="0" y="1099335"/>
                </a:lnTo>
                <a:lnTo>
                  <a:pt x="0" y="0"/>
                </a:lnTo>
                <a:close/>
              </a:path>
            </a:pathLst>
          </a:custGeom>
          <a:blipFill>
            <a:blip r:embed="rId20"/>
            <a:stretch>
              <a:fillRect/>
            </a:stretch>
          </a:blipFill>
        </p:spPr>
        <p:txBody>
          <a:bodyPr/>
          <a:lstStyle/>
          <a:p>
            <a:endParaRPr lang="es-CO" sz="900"/>
          </a:p>
        </p:txBody>
      </p:sp>
      <p:sp>
        <p:nvSpPr>
          <p:cNvPr id="34" name="Freeform 34"/>
          <p:cNvSpPr/>
          <p:nvPr/>
        </p:nvSpPr>
        <p:spPr>
          <a:xfrm>
            <a:off x="3923812" y="6566094"/>
            <a:ext cx="702883" cy="699369"/>
          </a:xfrm>
          <a:custGeom>
            <a:avLst/>
            <a:gdLst/>
            <a:ahLst/>
            <a:cxnLst/>
            <a:rect l="l" t="t" r="r" b="b"/>
            <a:pathLst>
              <a:path w="1405766" h="1398737">
                <a:moveTo>
                  <a:pt x="0" y="0"/>
                </a:moveTo>
                <a:lnTo>
                  <a:pt x="1405766" y="0"/>
                </a:lnTo>
                <a:lnTo>
                  <a:pt x="1405766" y="1398737"/>
                </a:lnTo>
                <a:lnTo>
                  <a:pt x="0" y="1398737"/>
                </a:lnTo>
                <a:lnTo>
                  <a:pt x="0" y="0"/>
                </a:lnTo>
                <a:close/>
              </a:path>
            </a:pathLst>
          </a:custGeom>
          <a:blipFill>
            <a:blip r:embed="rId20"/>
            <a:stretch>
              <a:fillRect/>
            </a:stretch>
          </a:blipFill>
        </p:spPr>
        <p:txBody>
          <a:bodyPr/>
          <a:lstStyle/>
          <a:p>
            <a:endParaRPr lang="es-CO" sz="900"/>
          </a:p>
        </p:txBody>
      </p:sp>
      <p:sp>
        <p:nvSpPr>
          <p:cNvPr id="35" name="Freeform 35"/>
          <p:cNvSpPr/>
          <p:nvPr/>
        </p:nvSpPr>
        <p:spPr>
          <a:xfrm rot="738112">
            <a:off x="1127480" y="4979504"/>
            <a:ext cx="1262040" cy="725673"/>
          </a:xfrm>
          <a:custGeom>
            <a:avLst/>
            <a:gdLst/>
            <a:ahLst/>
            <a:cxnLst/>
            <a:rect l="l" t="t" r="r" b="b"/>
            <a:pathLst>
              <a:path w="2524080" h="1451346">
                <a:moveTo>
                  <a:pt x="0" y="0"/>
                </a:moveTo>
                <a:lnTo>
                  <a:pt x="2524080" y="0"/>
                </a:lnTo>
                <a:lnTo>
                  <a:pt x="2524080" y="1451346"/>
                </a:lnTo>
                <a:lnTo>
                  <a:pt x="0" y="145134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s-CO" sz="900"/>
          </a:p>
        </p:txBody>
      </p:sp>
      <p:sp>
        <p:nvSpPr>
          <p:cNvPr id="36" name="Freeform 36"/>
          <p:cNvSpPr/>
          <p:nvPr/>
        </p:nvSpPr>
        <p:spPr>
          <a:xfrm>
            <a:off x="636494" y="1224796"/>
            <a:ext cx="1075600" cy="1329953"/>
          </a:xfrm>
          <a:custGeom>
            <a:avLst/>
            <a:gdLst/>
            <a:ahLst/>
            <a:cxnLst/>
            <a:rect l="l" t="t" r="r" b="b"/>
            <a:pathLst>
              <a:path w="2151199" h="2659906">
                <a:moveTo>
                  <a:pt x="0" y="0"/>
                </a:moveTo>
                <a:lnTo>
                  <a:pt x="2151199" y="0"/>
                </a:lnTo>
                <a:lnTo>
                  <a:pt x="2151199" y="2659907"/>
                </a:lnTo>
                <a:lnTo>
                  <a:pt x="0" y="265990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s-CO" sz="900"/>
          </a:p>
        </p:txBody>
      </p:sp>
      <p:sp>
        <p:nvSpPr>
          <p:cNvPr id="37" name="Freeform 37"/>
          <p:cNvSpPr/>
          <p:nvPr/>
        </p:nvSpPr>
        <p:spPr>
          <a:xfrm flipH="1" flipV="1">
            <a:off x="5256092" y="6892253"/>
            <a:ext cx="744659" cy="920753"/>
          </a:xfrm>
          <a:custGeom>
            <a:avLst/>
            <a:gdLst/>
            <a:ahLst/>
            <a:cxnLst/>
            <a:rect l="l" t="t" r="r" b="b"/>
            <a:pathLst>
              <a:path w="1489317" h="1841505">
                <a:moveTo>
                  <a:pt x="1489317" y="1841505"/>
                </a:moveTo>
                <a:lnTo>
                  <a:pt x="0" y="1841505"/>
                </a:lnTo>
                <a:lnTo>
                  <a:pt x="0" y="0"/>
                </a:lnTo>
                <a:lnTo>
                  <a:pt x="1489317" y="0"/>
                </a:lnTo>
                <a:lnTo>
                  <a:pt x="1489317" y="1841505"/>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s-CO" sz="900"/>
          </a:p>
        </p:txBody>
      </p:sp>
      <p:sp>
        <p:nvSpPr>
          <p:cNvPr id="38" name="TextBox 38"/>
          <p:cNvSpPr txBox="1"/>
          <p:nvPr/>
        </p:nvSpPr>
        <p:spPr>
          <a:xfrm rot="717287">
            <a:off x="1300358" y="5103355"/>
            <a:ext cx="1133666" cy="346249"/>
          </a:xfrm>
          <a:prstGeom prst="rect">
            <a:avLst/>
          </a:prstGeom>
        </p:spPr>
        <p:txBody>
          <a:bodyPr lIns="0" tIns="0" rIns="0" bIns="0" rtlCol="0" anchor="t">
            <a:spAutoFit/>
          </a:bodyPr>
          <a:lstStyle/>
          <a:p>
            <a:pPr algn="ctr">
              <a:lnSpc>
                <a:spcPts val="932"/>
              </a:lnSpc>
            </a:pPr>
            <a:r>
              <a:rPr lang="en-US" sz="840" i="1" dirty="0">
                <a:solidFill>
                  <a:srgbClr val="000000"/>
                </a:solidFill>
                <a:latin typeface="TT Drugs Italics"/>
                <a:ea typeface="TT Drugs Italics"/>
                <a:cs typeface="TT Drugs Italics"/>
                <a:sym typeface="TT Drugs Italics"/>
              </a:rPr>
              <a:t>Lively streets, warm cafés, and unforgettable views.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00853" y="2121127"/>
            <a:ext cx="6656294" cy="5143500"/>
          </a:xfrm>
          <a:custGeom>
            <a:avLst/>
            <a:gdLst/>
            <a:ahLst/>
            <a:cxnLst/>
            <a:rect l="l" t="t" r="r" b="b"/>
            <a:pathLst>
              <a:path w="13312588" h="10287000">
                <a:moveTo>
                  <a:pt x="0" y="10287000"/>
                </a:moveTo>
                <a:lnTo>
                  <a:pt x="0" y="0"/>
                </a:lnTo>
                <a:lnTo>
                  <a:pt x="13312588" y="0"/>
                </a:lnTo>
                <a:lnTo>
                  <a:pt x="13312588" y="10287000"/>
                </a:lnTo>
                <a:lnTo>
                  <a:pt x="0" y="10287000"/>
                </a:lnTo>
                <a:close/>
              </a:path>
            </a:pathLst>
          </a:custGeom>
          <a:blipFill>
            <a:blip r:embed="rId2"/>
            <a:stretch>
              <a:fillRect l="-16158" t="-7398" r="-16332" b="-6835"/>
            </a:stretch>
          </a:blipFill>
        </p:spPr>
        <p:txBody>
          <a:bodyPr/>
          <a:lstStyle/>
          <a:p>
            <a:endParaRPr lang="es-CO" sz="900"/>
          </a:p>
        </p:txBody>
      </p:sp>
      <p:grpSp>
        <p:nvGrpSpPr>
          <p:cNvPr id="3" name="Group 3"/>
          <p:cNvGrpSpPr/>
          <p:nvPr/>
        </p:nvGrpSpPr>
        <p:grpSpPr>
          <a:xfrm>
            <a:off x="3133624" y="2904901"/>
            <a:ext cx="3173851" cy="773402"/>
            <a:chOff x="0" y="0"/>
            <a:chExt cx="1671823" cy="407389"/>
          </a:xfrm>
        </p:grpSpPr>
        <p:sp>
          <p:nvSpPr>
            <p:cNvPr id="4" name="Freeform 4"/>
            <p:cNvSpPr/>
            <p:nvPr/>
          </p:nvSpPr>
          <p:spPr>
            <a:xfrm>
              <a:off x="0" y="0"/>
              <a:ext cx="1671823" cy="407389"/>
            </a:xfrm>
            <a:custGeom>
              <a:avLst/>
              <a:gdLst/>
              <a:ahLst/>
              <a:cxnLst/>
              <a:rect l="l" t="t" r="r" b="b"/>
              <a:pathLst>
                <a:path w="1671823" h="407389">
                  <a:moveTo>
                    <a:pt x="0" y="0"/>
                  </a:moveTo>
                  <a:lnTo>
                    <a:pt x="1671823" y="0"/>
                  </a:lnTo>
                  <a:lnTo>
                    <a:pt x="1671823" y="407389"/>
                  </a:lnTo>
                  <a:lnTo>
                    <a:pt x="0" y="407389"/>
                  </a:lnTo>
                  <a:close/>
                </a:path>
              </a:pathLst>
            </a:custGeom>
            <a:solidFill>
              <a:srgbClr val="D1DFDD"/>
            </a:solidFill>
          </p:spPr>
          <p:txBody>
            <a:bodyPr/>
            <a:lstStyle/>
            <a:p>
              <a:endParaRPr lang="es-CO" sz="900"/>
            </a:p>
          </p:txBody>
        </p:sp>
        <p:sp>
          <p:nvSpPr>
            <p:cNvPr id="5" name="TextBox 5"/>
            <p:cNvSpPr txBox="1"/>
            <p:nvPr/>
          </p:nvSpPr>
          <p:spPr>
            <a:xfrm>
              <a:off x="0" y="-9525"/>
              <a:ext cx="1671823" cy="416914"/>
            </a:xfrm>
            <a:prstGeom prst="rect">
              <a:avLst/>
            </a:prstGeom>
          </p:spPr>
          <p:txBody>
            <a:bodyPr lIns="19191" tIns="19191" rIns="19191" bIns="19191" rtlCol="0" anchor="ctr"/>
            <a:lstStyle/>
            <a:p>
              <a:pPr marL="0" lvl="1" algn="just">
                <a:lnSpc>
                  <a:spcPts val="1500"/>
                </a:lnSpc>
                <a:spcBef>
                  <a:spcPct val="0"/>
                </a:spcBef>
              </a:pPr>
              <a:endParaRPr sz="900"/>
            </a:p>
          </p:txBody>
        </p:sp>
      </p:grpSp>
      <p:grpSp>
        <p:nvGrpSpPr>
          <p:cNvPr id="6" name="Group 6"/>
          <p:cNvGrpSpPr/>
          <p:nvPr/>
        </p:nvGrpSpPr>
        <p:grpSpPr>
          <a:xfrm>
            <a:off x="1371600" y="3816972"/>
            <a:ext cx="3173851" cy="773402"/>
            <a:chOff x="0" y="0"/>
            <a:chExt cx="1671823" cy="407389"/>
          </a:xfrm>
        </p:grpSpPr>
        <p:sp>
          <p:nvSpPr>
            <p:cNvPr id="7" name="Freeform 7"/>
            <p:cNvSpPr/>
            <p:nvPr/>
          </p:nvSpPr>
          <p:spPr>
            <a:xfrm>
              <a:off x="0" y="0"/>
              <a:ext cx="1671823" cy="407389"/>
            </a:xfrm>
            <a:custGeom>
              <a:avLst/>
              <a:gdLst/>
              <a:ahLst/>
              <a:cxnLst/>
              <a:rect l="l" t="t" r="r" b="b"/>
              <a:pathLst>
                <a:path w="1671823" h="407389">
                  <a:moveTo>
                    <a:pt x="0" y="0"/>
                  </a:moveTo>
                  <a:lnTo>
                    <a:pt x="1671823" y="0"/>
                  </a:lnTo>
                  <a:lnTo>
                    <a:pt x="1671823" y="407389"/>
                  </a:lnTo>
                  <a:lnTo>
                    <a:pt x="0" y="407389"/>
                  </a:lnTo>
                  <a:close/>
                </a:path>
              </a:pathLst>
            </a:custGeom>
            <a:solidFill>
              <a:srgbClr val="FDDABE"/>
            </a:solidFill>
          </p:spPr>
          <p:txBody>
            <a:bodyPr/>
            <a:lstStyle/>
            <a:p>
              <a:endParaRPr lang="es-CO" sz="900"/>
            </a:p>
          </p:txBody>
        </p:sp>
        <p:sp>
          <p:nvSpPr>
            <p:cNvPr id="8" name="TextBox 8"/>
            <p:cNvSpPr txBox="1"/>
            <p:nvPr/>
          </p:nvSpPr>
          <p:spPr>
            <a:xfrm>
              <a:off x="0" y="-9525"/>
              <a:ext cx="1671823" cy="416914"/>
            </a:xfrm>
            <a:prstGeom prst="rect">
              <a:avLst/>
            </a:prstGeom>
          </p:spPr>
          <p:txBody>
            <a:bodyPr lIns="19191" tIns="19191" rIns="19191" bIns="19191" rtlCol="0" anchor="ctr"/>
            <a:lstStyle/>
            <a:p>
              <a:pPr marL="0" lvl="1" algn="just">
                <a:lnSpc>
                  <a:spcPts val="1500"/>
                </a:lnSpc>
                <a:spcBef>
                  <a:spcPct val="0"/>
                </a:spcBef>
              </a:pPr>
              <a:endParaRPr sz="900"/>
            </a:p>
          </p:txBody>
        </p:sp>
      </p:grpSp>
      <p:grpSp>
        <p:nvGrpSpPr>
          <p:cNvPr id="9" name="Group 9"/>
          <p:cNvGrpSpPr/>
          <p:nvPr/>
        </p:nvGrpSpPr>
        <p:grpSpPr>
          <a:xfrm>
            <a:off x="2312550" y="4710960"/>
            <a:ext cx="3173851" cy="773402"/>
            <a:chOff x="0" y="0"/>
            <a:chExt cx="1671823" cy="407389"/>
          </a:xfrm>
        </p:grpSpPr>
        <p:sp>
          <p:nvSpPr>
            <p:cNvPr id="10" name="Freeform 10"/>
            <p:cNvSpPr/>
            <p:nvPr/>
          </p:nvSpPr>
          <p:spPr>
            <a:xfrm>
              <a:off x="0" y="0"/>
              <a:ext cx="1671823" cy="407389"/>
            </a:xfrm>
            <a:custGeom>
              <a:avLst/>
              <a:gdLst/>
              <a:ahLst/>
              <a:cxnLst/>
              <a:rect l="l" t="t" r="r" b="b"/>
              <a:pathLst>
                <a:path w="1671823" h="407389">
                  <a:moveTo>
                    <a:pt x="0" y="0"/>
                  </a:moveTo>
                  <a:lnTo>
                    <a:pt x="1671823" y="0"/>
                  </a:lnTo>
                  <a:lnTo>
                    <a:pt x="1671823" y="407389"/>
                  </a:lnTo>
                  <a:lnTo>
                    <a:pt x="0" y="407389"/>
                  </a:lnTo>
                  <a:close/>
                </a:path>
              </a:pathLst>
            </a:custGeom>
            <a:solidFill>
              <a:srgbClr val="D1DFDD"/>
            </a:solidFill>
          </p:spPr>
          <p:txBody>
            <a:bodyPr/>
            <a:lstStyle/>
            <a:p>
              <a:endParaRPr lang="es-CO" sz="900"/>
            </a:p>
          </p:txBody>
        </p:sp>
        <p:sp>
          <p:nvSpPr>
            <p:cNvPr id="11" name="TextBox 11"/>
            <p:cNvSpPr txBox="1"/>
            <p:nvPr/>
          </p:nvSpPr>
          <p:spPr>
            <a:xfrm>
              <a:off x="0" y="-9525"/>
              <a:ext cx="1671823" cy="416914"/>
            </a:xfrm>
            <a:prstGeom prst="rect">
              <a:avLst/>
            </a:prstGeom>
          </p:spPr>
          <p:txBody>
            <a:bodyPr lIns="19191" tIns="19191" rIns="19191" bIns="19191" rtlCol="0" anchor="ctr"/>
            <a:lstStyle/>
            <a:p>
              <a:pPr marL="0" lvl="1" algn="just">
                <a:lnSpc>
                  <a:spcPts val="1500"/>
                </a:lnSpc>
                <a:spcBef>
                  <a:spcPct val="0"/>
                </a:spcBef>
              </a:pPr>
              <a:endParaRPr sz="900"/>
            </a:p>
          </p:txBody>
        </p:sp>
      </p:grpSp>
      <p:grpSp>
        <p:nvGrpSpPr>
          <p:cNvPr id="12" name="Group 12"/>
          <p:cNvGrpSpPr/>
          <p:nvPr/>
        </p:nvGrpSpPr>
        <p:grpSpPr>
          <a:xfrm>
            <a:off x="1371600" y="5604948"/>
            <a:ext cx="3173851" cy="773402"/>
            <a:chOff x="0" y="0"/>
            <a:chExt cx="1671823" cy="407389"/>
          </a:xfrm>
        </p:grpSpPr>
        <p:sp>
          <p:nvSpPr>
            <p:cNvPr id="13" name="Freeform 13"/>
            <p:cNvSpPr/>
            <p:nvPr/>
          </p:nvSpPr>
          <p:spPr>
            <a:xfrm>
              <a:off x="0" y="0"/>
              <a:ext cx="1671823" cy="407389"/>
            </a:xfrm>
            <a:custGeom>
              <a:avLst/>
              <a:gdLst/>
              <a:ahLst/>
              <a:cxnLst/>
              <a:rect l="l" t="t" r="r" b="b"/>
              <a:pathLst>
                <a:path w="1671823" h="407389">
                  <a:moveTo>
                    <a:pt x="0" y="0"/>
                  </a:moveTo>
                  <a:lnTo>
                    <a:pt x="1671823" y="0"/>
                  </a:lnTo>
                  <a:lnTo>
                    <a:pt x="1671823" y="407389"/>
                  </a:lnTo>
                  <a:lnTo>
                    <a:pt x="0" y="407389"/>
                  </a:lnTo>
                  <a:close/>
                </a:path>
              </a:pathLst>
            </a:custGeom>
            <a:solidFill>
              <a:srgbClr val="FDDABE"/>
            </a:solidFill>
          </p:spPr>
          <p:txBody>
            <a:bodyPr/>
            <a:lstStyle/>
            <a:p>
              <a:endParaRPr lang="es-CO" sz="900"/>
            </a:p>
          </p:txBody>
        </p:sp>
        <p:sp>
          <p:nvSpPr>
            <p:cNvPr id="14" name="TextBox 14"/>
            <p:cNvSpPr txBox="1"/>
            <p:nvPr/>
          </p:nvSpPr>
          <p:spPr>
            <a:xfrm>
              <a:off x="0" y="-9525"/>
              <a:ext cx="1671823" cy="416914"/>
            </a:xfrm>
            <a:prstGeom prst="rect">
              <a:avLst/>
            </a:prstGeom>
          </p:spPr>
          <p:txBody>
            <a:bodyPr lIns="19191" tIns="19191" rIns="19191" bIns="19191" rtlCol="0" anchor="ctr"/>
            <a:lstStyle/>
            <a:p>
              <a:pPr marL="0" lvl="1" algn="just">
                <a:lnSpc>
                  <a:spcPts val="1500"/>
                </a:lnSpc>
                <a:spcBef>
                  <a:spcPct val="0"/>
                </a:spcBef>
              </a:pPr>
              <a:endParaRPr sz="900"/>
            </a:p>
          </p:txBody>
        </p:sp>
      </p:grpSp>
      <p:grpSp>
        <p:nvGrpSpPr>
          <p:cNvPr id="15" name="Group 15"/>
          <p:cNvGrpSpPr/>
          <p:nvPr/>
        </p:nvGrpSpPr>
        <p:grpSpPr>
          <a:xfrm>
            <a:off x="2312550" y="6498936"/>
            <a:ext cx="3173851" cy="773402"/>
            <a:chOff x="0" y="0"/>
            <a:chExt cx="1671823" cy="407389"/>
          </a:xfrm>
        </p:grpSpPr>
        <p:sp>
          <p:nvSpPr>
            <p:cNvPr id="16" name="Freeform 16"/>
            <p:cNvSpPr/>
            <p:nvPr/>
          </p:nvSpPr>
          <p:spPr>
            <a:xfrm>
              <a:off x="0" y="0"/>
              <a:ext cx="1671823" cy="407389"/>
            </a:xfrm>
            <a:custGeom>
              <a:avLst/>
              <a:gdLst/>
              <a:ahLst/>
              <a:cxnLst/>
              <a:rect l="l" t="t" r="r" b="b"/>
              <a:pathLst>
                <a:path w="1671823" h="407389">
                  <a:moveTo>
                    <a:pt x="0" y="0"/>
                  </a:moveTo>
                  <a:lnTo>
                    <a:pt x="1671823" y="0"/>
                  </a:lnTo>
                  <a:lnTo>
                    <a:pt x="1671823" y="407389"/>
                  </a:lnTo>
                  <a:lnTo>
                    <a:pt x="0" y="407389"/>
                  </a:lnTo>
                  <a:close/>
                </a:path>
              </a:pathLst>
            </a:custGeom>
            <a:solidFill>
              <a:srgbClr val="D1DFDD"/>
            </a:solidFill>
          </p:spPr>
          <p:txBody>
            <a:bodyPr/>
            <a:lstStyle/>
            <a:p>
              <a:endParaRPr lang="es-CO" sz="900"/>
            </a:p>
          </p:txBody>
        </p:sp>
        <p:sp>
          <p:nvSpPr>
            <p:cNvPr id="17" name="TextBox 17"/>
            <p:cNvSpPr txBox="1"/>
            <p:nvPr/>
          </p:nvSpPr>
          <p:spPr>
            <a:xfrm>
              <a:off x="0" y="-9525"/>
              <a:ext cx="1671823" cy="416914"/>
            </a:xfrm>
            <a:prstGeom prst="rect">
              <a:avLst/>
            </a:prstGeom>
          </p:spPr>
          <p:txBody>
            <a:bodyPr lIns="19191" tIns="19191" rIns="19191" bIns="19191" rtlCol="0" anchor="ctr"/>
            <a:lstStyle/>
            <a:p>
              <a:pPr marL="0" lvl="1" algn="just">
                <a:lnSpc>
                  <a:spcPts val="1500"/>
                </a:lnSpc>
                <a:spcBef>
                  <a:spcPct val="0"/>
                </a:spcBef>
              </a:pPr>
              <a:endParaRPr sz="900"/>
            </a:p>
          </p:txBody>
        </p:sp>
      </p:grpSp>
      <p:sp>
        <p:nvSpPr>
          <p:cNvPr id="18" name="Freeform 18"/>
          <p:cNvSpPr/>
          <p:nvPr/>
        </p:nvSpPr>
        <p:spPr>
          <a:xfrm rot="-750000">
            <a:off x="1291806" y="1718506"/>
            <a:ext cx="1309937" cy="886390"/>
          </a:xfrm>
          <a:custGeom>
            <a:avLst/>
            <a:gdLst/>
            <a:ahLst/>
            <a:cxnLst/>
            <a:rect l="l" t="t" r="r" b="b"/>
            <a:pathLst>
              <a:path w="2619873" h="1772780">
                <a:moveTo>
                  <a:pt x="0" y="0"/>
                </a:moveTo>
                <a:lnTo>
                  <a:pt x="2619873" y="0"/>
                </a:lnTo>
                <a:lnTo>
                  <a:pt x="2619873" y="1772781"/>
                </a:lnTo>
                <a:lnTo>
                  <a:pt x="0" y="177278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CO" sz="900"/>
          </a:p>
        </p:txBody>
      </p:sp>
      <p:sp>
        <p:nvSpPr>
          <p:cNvPr id="19" name="Freeform 19"/>
          <p:cNvSpPr/>
          <p:nvPr/>
        </p:nvSpPr>
        <p:spPr>
          <a:xfrm>
            <a:off x="4791941" y="3965548"/>
            <a:ext cx="416503" cy="476250"/>
          </a:xfrm>
          <a:custGeom>
            <a:avLst/>
            <a:gdLst/>
            <a:ahLst/>
            <a:cxnLst/>
            <a:rect l="l" t="t" r="r" b="b"/>
            <a:pathLst>
              <a:path w="833005" h="952500">
                <a:moveTo>
                  <a:pt x="0" y="0"/>
                </a:moveTo>
                <a:lnTo>
                  <a:pt x="833004" y="0"/>
                </a:lnTo>
                <a:lnTo>
                  <a:pt x="833004" y="952500"/>
                </a:lnTo>
                <a:lnTo>
                  <a:pt x="0" y="9525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sz="900"/>
          </a:p>
        </p:txBody>
      </p:sp>
      <p:sp>
        <p:nvSpPr>
          <p:cNvPr id="20" name="Freeform 20"/>
          <p:cNvSpPr/>
          <p:nvPr/>
        </p:nvSpPr>
        <p:spPr>
          <a:xfrm>
            <a:off x="4775922" y="5753524"/>
            <a:ext cx="448541" cy="476250"/>
          </a:xfrm>
          <a:custGeom>
            <a:avLst/>
            <a:gdLst/>
            <a:ahLst/>
            <a:cxnLst/>
            <a:rect l="l" t="t" r="r" b="b"/>
            <a:pathLst>
              <a:path w="897082" h="952500">
                <a:moveTo>
                  <a:pt x="0" y="0"/>
                </a:moveTo>
                <a:lnTo>
                  <a:pt x="897082" y="0"/>
                </a:lnTo>
                <a:lnTo>
                  <a:pt x="897082" y="952500"/>
                </a:lnTo>
                <a:lnTo>
                  <a:pt x="0" y="9525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sz="900"/>
          </a:p>
        </p:txBody>
      </p:sp>
      <p:sp>
        <p:nvSpPr>
          <p:cNvPr id="21" name="Freeform 21"/>
          <p:cNvSpPr/>
          <p:nvPr/>
        </p:nvSpPr>
        <p:spPr>
          <a:xfrm>
            <a:off x="1665143" y="2922984"/>
            <a:ext cx="347230" cy="476250"/>
          </a:xfrm>
          <a:custGeom>
            <a:avLst/>
            <a:gdLst/>
            <a:ahLst/>
            <a:cxnLst/>
            <a:rect l="l" t="t" r="r" b="b"/>
            <a:pathLst>
              <a:path w="694459" h="952500">
                <a:moveTo>
                  <a:pt x="0" y="0"/>
                </a:moveTo>
                <a:lnTo>
                  <a:pt x="694459" y="0"/>
                </a:lnTo>
                <a:lnTo>
                  <a:pt x="694459" y="952500"/>
                </a:lnTo>
                <a:lnTo>
                  <a:pt x="0" y="9525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O" sz="900"/>
          </a:p>
        </p:txBody>
      </p:sp>
      <p:sp>
        <p:nvSpPr>
          <p:cNvPr id="22" name="Freeform 22"/>
          <p:cNvSpPr/>
          <p:nvPr/>
        </p:nvSpPr>
        <p:spPr>
          <a:xfrm>
            <a:off x="1633538" y="4923749"/>
            <a:ext cx="410441" cy="476250"/>
          </a:xfrm>
          <a:custGeom>
            <a:avLst/>
            <a:gdLst/>
            <a:ahLst/>
            <a:cxnLst/>
            <a:rect l="l" t="t" r="r" b="b"/>
            <a:pathLst>
              <a:path w="820882" h="952500">
                <a:moveTo>
                  <a:pt x="0" y="0"/>
                </a:moveTo>
                <a:lnTo>
                  <a:pt x="820882" y="0"/>
                </a:lnTo>
                <a:lnTo>
                  <a:pt x="820882" y="952500"/>
                </a:lnTo>
                <a:lnTo>
                  <a:pt x="0" y="9525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CO" sz="900"/>
          </a:p>
        </p:txBody>
      </p:sp>
      <p:sp>
        <p:nvSpPr>
          <p:cNvPr id="23" name="Freeform 23"/>
          <p:cNvSpPr/>
          <p:nvPr/>
        </p:nvSpPr>
        <p:spPr>
          <a:xfrm>
            <a:off x="1637001" y="6647512"/>
            <a:ext cx="403514" cy="476250"/>
          </a:xfrm>
          <a:custGeom>
            <a:avLst/>
            <a:gdLst/>
            <a:ahLst/>
            <a:cxnLst/>
            <a:rect l="l" t="t" r="r" b="b"/>
            <a:pathLst>
              <a:path w="807027" h="952500">
                <a:moveTo>
                  <a:pt x="0" y="0"/>
                </a:moveTo>
                <a:lnTo>
                  <a:pt x="807028" y="0"/>
                </a:lnTo>
                <a:lnTo>
                  <a:pt x="807028" y="952500"/>
                </a:lnTo>
                <a:lnTo>
                  <a:pt x="0" y="9525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CO" sz="900"/>
          </a:p>
        </p:txBody>
      </p:sp>
      <p:sp>
        <p:nvSpPr>
          <p:cNvPr id="24" name="TextBox 24"/>
          <p:cNvSpPr txBox="1"/>
          <p:nvPr/>
        </p:nvSpPr>
        <p:spPr>
          <a:xfrm>
            <a:off x="2411649" y="3019172"/>
            <a:ext cx="2975652" cy="577081"/>
          </a:xfrm>
          <a:prstGeom prst="rect">
            <a:avLst/>
          </a:prstGeom>
        </p:spPr>
        <p:txBody>
          <a:bodyPr lIns="0" tIns="0" rIns="0" bIns="0" rtlCol="0" anchor="t">
            <a:spAutoFit/>
          </a:bodyPr>
          <a:lstStyle/>
          <a:p>
            <a:pPr algn="just">
              <a:lnSpc>
                <a:spcPts val="1500"/>
              </a:lnSpc>
            </a:pPr>
            <a:r>
              <a:rPr lang="en-US" sz="1250" spc="25" dirty="0">
                <a:solidFill>
                  <a:srgbClr val="131312"/>
                </a:solidFill>
                <a:latin typeface="Source Serif Pro"/>
                <a:ea typeface="Source Serif Pro"/>
                <a:cs typeface="Source Serif Pro"/>
                <a:sym typeface="Source Serif Pro"/>
              </a:rPr>
              <a:t>Start by focusing on your top priorities. Knowing what truly matters helps you use your time wisely.</a:t>
            </a:r>
          </a:p>
        </p:txBody>
      </p:sp>
      <p:sp>
        <p:nvSpPr>
          <p:cNvPr id="25" name="TextBox 25"/>
          <p:cNvSpPr txBox="1"/>
          <p:nvPr/>
        </p:nvSpPr>
        <p:spPr>
          <a:xfrm>
            <a:off x="1470700" y="3913160"/>
            <a:ext cx="2975652" cy="577081"/>
          </a:xfrm>
          <a:prstGeom prst="rect">
            <a:avLst/>
          </a:prstGeom>
        </p:spPr>
        <p:txBody>
          <a:bodyPr lIns="0" tIns="0" rIns="0" bIns="0" rtlCol="0" anchor="t">
            <a:spAutoFit/>
          </a:bodyPr>
          <a:lstStyle/>
          <a:p>
            <a:pPr algn="just">
              <a:lnSpc>
                <a:spcPts val="1500"/>
              </a:lnSpc>
            </a:pPr>
            <a:r>
              <a:rPr lang="en-US" sz="1250" spc="25">
                <a:solidFill>
                  <a:srgbClr val="131312"/>
                </a:solidFill>
                <a:latin typeface="Source Serif Pro"/>
                <a:ea typeface="Source Serif Pro"/>
                <a:cs typeface="Source Serif Pro"/>
                <a:sym typeface="Source Serif Pro"/>
              </a:rPr>
              <a:t>Break your work into focused sessions, like 25 minutes of deep work, then take a short break to recharge.</a:t>
            </a:r>
          </a:p>
        </p:txBody>
      </p:sp>
      <p:sp>
        <p:nvSpPr>
          <p:cNvPr id="26" name="TextBox 26"/>
          <p:cNvSpPr txBox="1"/>
          <p:nvPr/>
        </p:nvSpPr>
        <p:spPr>
          <a:xfrm>
            <a:off x="2411649" y="4807148"/>
            <a:ext cx="2975652" cy="577081"/>
          </a:xfrm>
          <a:prstGeom prst="rect">
            <a:avLst/>
          </a:prstGeom>
        </p:spPr>
        <p:txBody>
          <a:bodyPr lIns="0" tIns="0" rIns="0" bIns="0" rtlCol="0" anchor="t">
            <a:spAutoFit/>
          </a:bodyPr>
          <a:lstStyle/>
          <a:p>
            <a:pPr algn="just">
              <a:lnSpc>
                <a:spcPts val="1500"/>
              </a:lnSpc>
            </a:pPr>
            <a:r>
              <a:rPr lang="en-US" sz="1250" spc="25" dirty="0">
                <a:solidFill>
                  <a:srgbClr val="131312"/>
                </a:solidFill>
                <a:latin typeface="Source Serif Pro"/>
                <a:ea typeface="Source Serif Pro"/>
                <a:cs typeface="Source Serif Pro"/>
                <a:sym typeface="Source Serif Pro"/>
              </a:rPr>
              <a:t>Reduce distractions by turning off notifications and creating a clean, dedicated workspace.</a:t>
            </a:r>
          </a:p>
        </p:txBody>
      </p:sp>
      <p:sp>
        <p:nvSpPr>
          <p:cNvPr id="27" name="TextBox 27"/>
          <p:cNvSpPr txBox="1"/>
          <p:nvPr/>
        </p:nvSpPr>
        <p:spPr>
          <a:xfrm>
            <a:off x="1470700" y="5701136"/>
            <a:ext cx="2975652" cy="577081"/>
          </a:xfrm>
          <a:prstGeom prst="rect">
            <a:avLst/>
          </a:prstGeom>
        </p:spPr>
        <p:txBody>
          <a:bodyPr lIns="0" tIns="0" rIns="0" bIns="0" rtlCol="0" anchor="t">
            <a:spAutoFit/>
          </a:bodyPr>
          <a:lstStyle/>
          <a:p>
            <a:pPr algn="just">
              <a:lnSpc>
                <a:spcPts val="1500"/>
              </a:lnSpc>
            </a:pPr>
            <a:r>
              <a:rPr lang="en-US" sz="1250" spc="25">
                <a:solidFill>
                  <a:srgbClr val="131312"/>
                </a:solidFill>
                <a:latin typeface="Source Serif Pro"/>
                <a:ea typeface="Source Serif Pro"/>
                <a:cs typeface="Source Serif Pro"/>
                <a:sym typeface="Source Serif Pro"/>
              </a:rPr>
              <a:t>Keep your energy high with enough sleep, healthy meals, and regular movement. Your body fuels your focus.</a:t>
            </a:r>
          </a:p>
        </p:txBody>
      </p:sp>
      <p:sp>
        <p:nvSpPr>
          <p:cNvPr id="28" name="TextBox 28"/>
          <p:cNvSpPr txBox="1"/>
          <p:nvPr/>
        </p:nvSpPr>
        <p:spPr>
          <a:xfrm>
            <a:off x="2411649" y="6595124"/>
            <a:ext cx="2975652" cy="577081"/>
          </a:xfrm>
          <a:prstGeom prst="rect">
            <a:avLst/>
          </a:prstGeom>
        </p:spPr>
        <p:txBody>
          <a:bodyPr lIns="0" tIns="0" rIns="0" bIns="0" rtlCol="0" anchor="t">
            <a:spAutoFit/>
          </a:bodyPr>
          <a:lstStyle/>
          <a:p>
            <a:pPr algn="just">
              <a:lnSpc>
                <a:spcPts val="1500"/>
              </a:lnSpc>
            </a:pPr>
            <a:r>
              <a:rPr lang="en-US" sz="1250" spc="25">
                <a:solidFill>
                  <a:srgbClr val="131312"/>
                </a:solidFill>
                <a:latin typeface="Source Serif Pro"/>
                <a:ea typeface="Source Serif Pro"/>
                <a:cs typeface="Source Serif Pro"/>
                <a:sym typeface="Source Serif Pro"/>
              </a:rPr>
              <a:t>Don’t be afraid to say no to tasks that don’t align with your goals — protecting your time is key.</a:t>
            </a:r>
          </a:p>
        </p:txBody>
      </p:sp>
      <p:sp>
        <p:nvSpPr>
          <p:cNvPr id="29" name="TextBox 29"/>
          <p:cNvSpPr txBox="1"/>
          <p:nvPr/>
        </p:nvSpPr>
        <p:spPr>
          <a:xfrm>
            <a:off x="1402113" y="1846107"/>
            <a:ext cx="4053776" cy="1268104"/>
          </a:xfrm>
          <a:prstGeom prst="rect">
            <a:avLst/>
          </a:prstGeom>
        </p:spPr>
        <p:txBody>
          <a:bodyPr lIns="0" tIns="0" rIns="0" bIns="0" rtlCol="0" anchor="t">
            <a:spAutoFit/>
          </a:bodyPr>
          <a:lstStyle/>
          <a:p>
            <a:pPr algn="ctr">
              <a:lnSpc>
                <a:spcPts val="5110"/>
              </a:lnSpc>
            </a:pPr>
            <a:r>
              <a:rPr lang="en-US" sz="3649">
                <a:solidFill>
                  <a:srgbClr val="CD6107"/>
                </a:solidFill>
                <a:latin typeface="Roller Coaster Serif"/>
                <a:ea typeface="Roller Coaster Serif"/>
                <a:cs typeface="Roller Coaster Serif"/>
                <a:sym typeface="Roller Coaster Serif"/>
              </a:rPr>
              <a:t>Boost Your Productivity</a:t>
            </a:r>
          </a:p>
        </p:txBody>
      </p:sp>
      <p:sp>
        <p:nvSpPr>
          <p:cNvPr id="30" name="TextBox 30"/>
          <p:cNvSpPr txBox="1"/>
          <p:nvPr/>
        </p:nvSpPr>
        <p:spPr>
          <a:xfrm>
            <a:off x="1102482" y="2346409"/>
            <a:ext cx="4653036" cy="248209"/>
          </a:xfrm>
          <a:prstGeom prst="rect">
            <a:avLst/>
          </a:prstGeom>
        </p:spPr>
        <p:txBody>
          <a:bodyPr lIns="0" tIns="0" rIns="0" bIns="0" rtlCol="0" anchor="t">
            <a:spAutoFit/>
          </a:bodyPr>
          <a:lstStyle/>
          <a:p>
            <a:pPr marL="0" lvl="1" algn="ctr">
              <a:lnSpc>
                <a:spcPts val="1980"/>
              </a:lnSpc>
              <a:spcBef>
                <a:spcPct val="0"/>
              </a:spcBef>
            </a:pPr>
            <a:r>
              <a:rPr lang="en-US" sz="1650" b="1" spc="33">
                <a:solidFill>
                  <a:srgbClr val="131312"/>
                </a:solidFill>
                <a:latin typeface="Source Serif Pro Bold"/>
                <a:ea typeface="Source Serif Pro Bold"/>
                <a:cs typeface="Source Serif Pro Bold"/>
                <a:sym typeface="Source Serif Pro Bold"/>
              </a:rPr>
              <a:t>Simple Habits to Level Up Your Day</a:t>
            </a:r>
          </a:p>
        </p:txBody>
      </p:sp>
      <p:sp>
        <p:nvSpPr>
          <p:cNvPr id="31" name="Freeform 17">
            <a:extLst>
              <a:ext uri="{FF2B5EF4-FFF2-40B4-BE49-F238E27FC236}">
                <a16:creationId xmlns:a16="http://schemas.microsoft.com/office/drawing/2014/main" id="{A0B9E8A3-D8D5-C7D2-8D71-FA0EF5283247}"/>
              </a:ext>
            </a:extLst>
          </p:cNvPr>
          <p:cNvSpPr/>
          <p:nvPr/>
        </p:nvSpPr>
        <p:spPr>
          <a:xfrm>
            <a:off x="1736574" y="9112073"/>
            <a:ext cx="1943683" cy="1909668"/>
          </a:xfrm>
          <a:custGeom>
            <a:avLst/>
            <a:gdLst/>
            <a:ahLst/>
            <a:cxnLst/>
            <a:rect l="l" t="t" r="r" b="b"/>
            <a:pathLst>
              <a:path w="1943683" h="1909668">
                <a:moveTo>
                  <a:pt x="0" y="0"/>
                </a:moveTo>
                <a:lnTo>
                  <a:pt x="1943683" y="0"/>
                </a:lnTo>
                <a:lnTo>
                  <a:pt x="1943683" y="1909668"/>
                </a:lnTo>
                <a:lnTo>
                  <a:pt x="0" y="190966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CO"/>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5">
                <a:lumMod val="5000"/>
                <a:lumOff val="95000"/>
              </a:schemeClr>
            </a:gs>
            <a:gs pos="42000">
              <a:schemeClr val="tx2">
                <a:lumMod val="50000"/>
                <a:lumOff val="50000"/>
              </a:schemeClr>
            </a:gs>
            <a:gs pos="59000">
              <a:schemeClr val="tx2">
                <a:lumMod val="50000"/>
                <a:lumOff val="50000"/>
              </a:schemeClr>
            </a:gs>
            <a:gs pos="76000">
              <a:schemeClr val="tx2">
                <a:lumMod val="50000"/>
                <a:lumOff val="50000"/>
              </a:schemeClr>
            </a:gs>
          </a:gsLst>
          <a:lin ang="5400000" scaled="1"/>
          <a:tileRect/>
        </a:gra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8F1376A-52D8-34D8-DEB5-110B75F5331A}"/>
              </a:ext>
            </a:extLst>
          </p:cNvPr>
          <p:cNvSpPr/>
          <p:nvPr/>
        </p:nvSpPr>
        <p:spPr>
          <a:xfrm>
            <a:off x="0" y="3633688"/>
            <a:ext cx="6858000" cy="5510312"/>
          </a:xfrm>
          <a:custGeom>
            <a:avLst/>
            <a:gdLst/>
            <a:ahLst/>
            <a:cxnLst/>
            <a:rect l="l" t="t" r="r" b="b"/>
            <a:pathLst>
              <a:path w="10287000" h="9112333">
                <a:moveTo>
                  <a:pt x="0" y="0"/>
                </a:moveTo>
                <a:lnTo>
                  <a:pt x="10287000" y="0"/>
                </a:lnTo>
                <a:lnTo>
                  <a:pt x="10287000" y="9112332"/>
                </a:lnTo>
                <a:lnTo>
                  <a:pt x="0" y="9112332"/>
                </a:lnTo>
                <a:lnTo>
                  <a:pt x="0" y="0"/>
                </a:lnTo>
                <a:close/>
              </a:path>
            </a:pathLst>
          </a:custGeom>
          <a:blipFill>
            <a:blip r:embed="rId3">
              <a:alphaModFix amt="30000"/>
            </a:blip>
            <a:stretch>
              <a:fillRect l="-43354" r="-24410" b="-26418"/>
            </a:stretch>
          </a:blipFill>
        </p:spPr>
        <p:txBody>
          <a:bodyPr/>
          <a:lstStyle/>
          <a:p>
            <a:endParaRPr lang="es-CO"/>
          </a:p>
        </p:txBody>
      </p:sp>
      <p:sp>
        <p:nvSpPr>
          <p:cNvPr id="4" name="CuadroTexto 3">
            <a:extLst>
              <a:ext uri="{FF2B5EF4-FFF2-40B4-BE49-F238E27FC236}">
                <a16:creationId xmlns:a16="http://schemas.microsoft.com/office/drawing/2014/main" id="{24372046-A9CA-4DD6-E891-D650705B63E2}"/>
              </a:ext>
            </a:extLst>
          </p:cNvPr>
          <p:cNvSpPr txBox="1"/>
          <p:nvPr/>
        </p:nvSpPr>
        <p:spPr>
          <a:xfrm>
            <a:off x="68238" y="6427745"/>
            <a:ext cx="4445794" cy="2503249"/>
          </a:xfrm>
          <a:prstGeom prst="rect">
            <a:avLst/>
          </a:prstGeom>
          <a:noFill/>
        </p:spPr>
        <p:txBody>
          <a:bodyPr wrap="square" anchor="ctr">
            <a:spAutoFit/>
          </a:bodyPr>
          <a:lstStyle/>
          <a:p>
            <a:pPr algn="ctr">
              <a:spcBef>
                <a:spcPts val="150"/>
              </a:spcBef>
            </a:pPr>
            <a:r>
              <a:rPr lang="es-CO" sz="900" b="1" i="0" dirty="0">
                <a:solidFill>
                  <a:srgbClr val="001D35"/>
                </a:solidFill>
                <a:effectLst/>
                <a:latin typeface="Google Sans"/>
              </a:rPr>
              <a:t>BENEFICIOS DEL USO DE PANELES SOLARES PARA EL MEDIO AMBIENTE</a:t>
            </a:r>
          </a:p>
          <a:p>
            <a:pPr algn="l">
              <a:spcBef>
                <a:spcPts val="150"/>
              </a:spcBef>
              <a:buFont typeface="Arial" panose="020B0604020202020204" pitchFamily="34" charset="0"/>
              <a:buChar char="•"/>
            </a:pPr>
            <a:r>
              <a:rPr lang="es-CO" sz="800" b="1" i="0" dirty="0">
                <a:solidFill>
                  <a:srgbClr val="001D35"/>
                </a:solidFill>
                <a:effectLst/>
                <a:latin typeface="Google Sans"/>
              </a:rPr>
              <a:t>Mitigación del cambio climático:</a:t>
            </a:r>
            <a:r>
              <a:rPr lang="es-CO" sz="800" b="0" i="0" dirty="0">
                <a:solidFill>
                  <a:srgbClr val="001D35"/>
                </a:solidFill>
                <a:effectLst/>
                <a:latin typeface="Google Sans"/>
              </a:rPr>
              <a:t> Al reemplazar fuentes de energía no renovables, los paneles solares evitan la liberación de dióxido de carbono (CO2) y otros gases de efecto invernadero, frenando el calentamiento global. </a:t>
            </a:r>
          </a:p>
          <a:p>
            <a:pPr algn="l">
              <a:spcBef>
                <a:spcPts val="150"/>
              </a:spcBef>
              <a:buFont typeface="Arial" panose="020B0604020202020204" pitchFamily="34" charset="0"/>
              <a:buChar char="•"/>
            </a:pPr>
            <a:r>
              <a:rPr lang="es-CO" sz="800" b="1" i="0" dirty="0">
                <a:solidFill>
                  <a:srgbClr val="001D35"/>
                </a:solidFill>
                <a:effectLst/>
                <a:latin typeface="Google Sans"/>
              </a:rPr>
              <a:t>Mejora de la calidad del aire:</a:t>
            </a:r>
            <a:r>
              <a:rPr lang="es-CO" sz="800" b="0" i="0" dirty="0">
                <a:solidFill>
                  <a:srgbClr val="001D35"/>
                </a:solidFill>
                <a:effectLst/>
                <a:latin typeface="Google Sans"/>
              </a:rPr>
              <a:t> La generación de electricidad a partir del sol no produce contaminación atmosférica, contribuyendo a un aire más limpio para la salud de las personas y los ecosistemas. </a:t>
            </a:r>
          </a:p>
          <a:p>
            <a:pPr algn="l">
              <a:spcBef>
                <a:spcPts val="150"/>
              </a:spcBef>
              <a:buFont typeface="Arial" panose="020B0604020202020204" pitchFamily="34" charset="0"/>
              <a:buChar char="•"/>
            </a:pPr>
            <a:r>
              <a:rPr lang="es-CO" sz="800" b="1" i="0" dirty="0">
                <a:solidFill>
                  <a:srgbClr val="001D35"/>
                </a:solidFill>
                <a:effectLst/>
                <a:latin typeface="Google Sans"/>
              </a:rPr>
              <a:t>Conservación de recursos naturales: </a:t>
            </a:r>
            <a:r>
              <a:rPr lang="es-CO" sz="800" b="0" i="0" dirty="0">
                <a:solidFill>
                  <a:srgbClr val="001D35"/>
                </a:solidFill>
                <a:effectLst/>
                <a:latin typeface="Google Sans"/>
              </a:rPr>
              <a:t>El uso de energía solar reduce la demanda de combustibles fósiles, que son recursos finitos y agotan el planeta. </a:t>
            </a:r>
          </a:p>
          <a:p>
            <a:pPr algn="l">
              <a:spcBef>
                <a:spcPts val="150"/>
              </a:spcBef>
              <a:buFont typeface="Arial" panose="020B0604020202020204" pitchFamily="34" charset="0"/>
              <a:buChar char="•"/>
            </a:pPr>
            <a:r>
              <a:rPr lang="es-CO" sz="800" b="1" i="0" dirty="0">
                <a:solidFill>
                  <a:srgbClr val="001D35"/>
                </a:solidFill>
                <a:effectLst/>
                <a:latin typeface="Google Sans"/>
              </a:rPr>
              <a:t>Reducción del consumo de agua:</a:t>
            </a:r>
            <a:r>
              <a:rPr lang="es-CO" sz="800" b="0" i="0" dirty="0">
                <a:solidFill>
                  <a:srgbClr val="001D35"/>
                </a:solidFill>
                <a:effectLst/>
                <a:latin typeface="Google Sans"/>
              </a:rPr>
              <a:t> A diferencia de la generación de energía con combustibles fósiles o incluso la hidroeléctrica, los sistemas fotovoltaicos no requieren agua para producir electricidad, ayudando a preservar este recurso y combatir la sequía. </a:t>
            </a:r>
          </a:p>
          <a:p>
            <a:pPr algn="l">
              <a:spcBef>
                <a:spcPts val="150"/>
              </a:spcBef>
              <a:buFont typeface="Arial" panose="020B0604020202020204" pitchFamily="34" charset="0"/>
              <a:buChar char="•"/>
            </a:pPr>
            <a:r>
              <a:rPr lang="es-CO" sz="800" b="1" i="0" dirty="0">
                <a:solidFill>
                  <a:srgbClr val="001D35"/>
                </a:solidFill>
                <a:effectLst/>
                <a:latin typeface="Google Sans"/>
              </a:rPr>
              <a:t>No genera residuos tóxicos:</a:t>
            </a:r>
            <a:r>
              <a:rPr lang="es-CO" sz="800" b="0" i="0" dirty="0">
                <a:solidFill>
                  <a:srgbClr val="001D35"/>
                </a:solidFill>
                <a:effectLst/>
                <a:latin typeface="Google Sans"/>
              </a:rPr>
              <a:t> Durante su funcionamiento, los paneles solares no producen residuos o sustancias peligrosas para el medio ambiente, y sus componentes pueden ser reciclados al final de su vida útil. </a:t>
            </a:r>
          </a:p>
          <a:p>
            <a:pPr algn="l">
              <a:spcBef>
                <a:spcPts val="150"/>
              </a:spcBef>
              <a:buFont typeface="Arial" panose="020B0604020202020204" pitchFamily="34" charset="0"/>
              <a:buChar char="•"/>
            </a:pPr>
            <a:r>
              <a:rPr lang="es-CO" sz="800" b="1" i="0" dirty="0">
                <a:solidFill>
                  <a:srgbClr val="001D35"/>
                </a:solidFill>
                <a:effectLst/>
                <a:latin typeface="Google Sans"/>
              </a:rPr>
              <a:t>Mínimo impacto sonoro:</a:t>
            </a:r>
            <a:r>
              <a:rPr lang="es-CO" sz="800" b="0" i="0" dirty="0">
                <a:solidFill>
                  <a:srgbClr val="001D35"/>
                </a:solidFill>
                <a:effectLst/>
                <a:latin typeface="Google Sans"/>
              </a:rPr>
              <a:t> Al no tener partes móviles como otras fuentes de energía, los paneles solares son silenciosos, lo que evita la contaminación acústica. </a:t>
            </a:r>
          </a:p>
          <a:p>
            <a:pPr algn="l">
              <a:spcBef>
                <a:spcPts val="150"/>
              </a:spcBef>
              <a:buFont typeface="Arial" panose="020B0604020202020204" pitchFamily="34" charset="0"/>
              <a:buChar char="•"/>
            </a:pPr>
            <a:r>
              <a:rPr lang="es-CO" sz="800" b="0" i="0" dirty="0">
                <a:solidFill>
                  <a:srgbClr val="001D35"/>
                </a:solidFill>
                <a:effectLst/>
                <a:latin typeface="Google Sans"/>
              </a:rPr>
              <a:t>En resumen, al usar paneles solares, se promueve un sistema energético más limpio y sostenible, protegiendo la salud del planeta y los recursos naturales para las futuras generaciones. </a:t>
            </a:r>
          </a:p>
        </p:txBody>
      </p:sp>
      <p:sp>
        <p:nvSpPr>
          <p:cNvPr id="5" name="Freeform 4">
            <a:extLst>
              <a:ext uri="{FF2B5EF4-FFF2-40B4-BE49-F238E27FC236}">
                <a16:creationId xmlns:a16="http://schemas.microsoft.com/office/drawing/2014/main" id="{DB0B69D1-388A-E27A-D3C1-1B9EEF97F237}"/>
              </a:ext>
            </a:extLst>
          </p:cNvPr>
          <p:cNvSpPr/>
          <p:nvPr/>
        </p:nvSpPr>
        <p:spPr>
          <a:xfrm>
            <a:off x="20051" y="1886668"/>
            <a:ext cx="4744781" cy="4045682"/>
          </a:xfrm>
          <a:custGeom>
            <a:avLst/>
            <a:gdLst/>
            <a:ahLst/>
            <a:cxnLst/>
            <a:rect l="l" t="t" r="r" b="b"/>
            <a:pathLst>
              <a:path w="8300196" h="6152520">
                <a:moveTo>
                  <a:pt x="0" y="0"/>
                </a:moveTo>
                <a:lnTo>
                  <a:pt x="8300196" y="0"/>
                </a:lnTo>
                <a:lnTo>
                  <a:pt x="8300196" y="6152520"/>
                </a:lnTo>
                <a:lnTo>
                  <a:pt x="0" y="61525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sz="1200"/>
          </a:p>
        </p:txBody>
      </p:sp>
    </p:spTree>
    <p:extLst>
      <p:ext uri="{BB962C8B-B14F-4D97-AF65-F5344CB8AC3E}">
        <p14:creationId xmlns:p14="http://schemas.microsoft.com/office/powerpoint/2010/main" val="291274906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Tema de Offic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themeOverride>
</file>

<file path=ppt/theme/themeOverride2.xml><?xml version="1.0" encoding="utf-8"?>
<a:themeOverride xmlns:a="http://schemas.openxmlformats.org/drawingml/2006/main">
  <a:clrScheme name="Tema de Offic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29741</TotalTime>
  <Words>1166</Words>
  <Application>Microsoft Macintosh PowerPoint</Application>
  <PresentationFormat>Carta (216 x 279 mm)</PresentationFormat>
  <Paragraphs>115</Paragraphs>
  <Slides>8</Slides>
  <Notes>2</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8</vt:i4>
      </vt:variant>
    </vt:vector>
  </HeadingPairs>
  <TitlesOfParts>
    <vt:vector size="23" baseType="lpstr">
      <vt:lpstr>Aptos</vt:lpstr>
      <vt:lpstr>Aptos Display</vt:lpstr>
      <vt:lpstr>Arial</vt:lpstr>
      <vt:lpstr>Google Sans</vt:lpstr>
      <vt:lpstr>Montserrat 1 Heavy</vt:lpstr>
      <vt:lpstr>Montserrat 2</vt:lpstr>
      <vt:lpstr>Muller</vt:lpstr>
      <vt:lpstr>Muller Bold</vt:lpstr>
      <vt:lpstr>Roboto</vt:lpstr>
      <vt:lpstr>Roller Coaster Serif</vt:lpstr>
      <vt:lpstr>Source Serif Pro</vt:lpstr>
      <vt:lpstr>Source Serif Pro Bold</vt:lpstr>
      <vt:lpstr>TT Drugs Bold</vt:lpstr>
      <vt:lpstr>TT Drugs Italics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Jesus Salazar Barranco</dc:creator>
  <cp:lastModifiedBy>Jesus Salazar Barranco</cp:lastModifiedBy>
  <cp:revision>1</cp:revision>
  <cp:lastPrinted>2025-10-21T17:37:14Z</cp:lastPrinted>
  <dcterms:created xsi:type="dcterms:W3CDTF">2025-10-03T22:12:59Z</dcterms:created>
  <dcterms:modified xsi:type="dcterms:W3CDTF">2025-10-24T13:54:36Z</dcterms:modified>
</cp:coreProperties>
</file>